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96" r:id="rId2"/>
    <p:sldId id="307" r:id="rId3"/>
    <p:sldId id="295" r:id="rId4"/>
    <p:sldId id="304" r:id="rId5"/>
    <p:sldId id="317" r:id="rId6"/>
    <p:sldId id="316" r:id="rId7"/>
    <p:sldId id="297" r:id="rId8"/>
    <p:sldId id="269"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03" r:id="rId61"/>
    <p:sldId id="302" r:id="rId62"/>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000000"/>
        </p14:laserClr>
      </p:ext>
      <p:ext uri="{2FDB2607-1784-4EEB-B798-7EB5836EED8A}">
        <p14:showMediaCtrls xmlns:p14="http://schemas.microsoft.com/office/powerpoint/2010/main" xmlns="" val="1"/>
      </p:ext>
    </p:extLst>
  </p:showPr>
  <p:clrMru>
    <a:srgbClr val="0B2B2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3"/>
          </a:solidFill>
        </a:fill>
      </a:tcStyle>
    </a:wholeTbl>
    <a:band2H>
      <a:tcTxStyle/>
      <a:tcStyle>
        <a:tcBdr/>
        <a:fill>
          <a:solidFill>
            <a:srgbClr val="E6F0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4E1"/>
          </a:solidFill>
        </a:fill>
      </a:tcStyle>
    </a:wholeTbl>
    <a:band2H>
      <a:tcTxStyle/>
      <a:tcStyle>
        <a:tcBdr/>
        <a:fill>
          <a:solidFill>
            <a:srgbClr val="E6F2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B"/>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1C1C1C"/>
        </a:fontRef>
        <a:srgbClr val="1C1C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1C1C1C"/>
        </a:fontRef>
        <a:srgbClr val="1C1C1C"/>
      </a:tcTxStyle>
      <a:tcStyle>
        <a:tcBdr>
          <a:left>
            <a:ln w="12700" cap="flat">
              <a:noFill/>
              <a:miter lim="400000"/>
            </a:ln>
          </a:left>
          <a:right>
            <a:ln w="12700" cap="flat">
              <a:noFill/>
              <a:miter lim="400000"/>
            </a:ln>
          </a:right>
          <a:top>
            <a:ln w="508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1C1C1C"/>
              </a:solidFill>
              <a:prstDash val="solid"/>
              <a:round/>
            </a:ln>
          </a:top>
          <a:bottom>
            <a:ln w="25400" cap="flat">
              <a:solidFill>
                <a:srgbClr val="1C1C1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1C1C1C"/>
        </a:fontRef>
        <a:srgbClr val="1C1C1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C1C1C"/>
          </a:solidFill>
        </a:fill>
      </a:tcStyle>
    </a:firstRow>
  </a:tblStyle>
  <a:tblStyle styleId="{2708684C-4D16-4618-839F-0558EEFCDFE6}" styleName="">
    <a:tblBg/>
    <a:wholeTbl>
      <a:tcTxStyle b="off"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wholeTbl>
    <a:band2H>
      <a:tcTxStyle/>
      <a:tcStyle>
        <a:tcBdr/>
        <a:fill>
          <a:solidFill>
            <a:srgbClr val="FFFFFF"/>
          </a:solidFill>
        </a:fill>
      </a:tcStyle>
    </a:band2H>
    <a:firstCol>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solidFill>
            <a:srgbClr val="1C1C1C">
              <a:alpha val="20000"/>
            </a:srgbClr>
          </a:solidFill>
        </a:fill>
      </a:tcStyle>
    </a:firstCol>
    <a:la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50800" cap="flat">
              <a:solidFill>
                <a:srgbClr val="1C1C1C"/>
              </a:solidFill>
              <a:prstDash val="solid"/>
              <a:round/>
            </a:ln>
          </a:top>
          <a:bottom>
            <a:ln w="127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lastRow>
    <a:firstRow>
      <a:tcTxStyle b="on" i="off">
        <a:fontRef idx="major">
          <a:srgbClr val="1C1C1C"/>
        </a:fontRef>
        <a:srgbClr val="1C1C1C"/>
      </a:tcTxStyle>
      <a:tcStyle>
        <a:tcBdr>
          <a:left>
            <a:ln w="12700" cap="flat">
              <a:solidFill>
                <a:srgbClr val="1C1C1C"/>
              </a:solidFill>
              <a:prstDash val="solid"/>
              <a:round/>
            </a:ln>
          </a:left>
          <a:right>
            <a:ln w="12700" cap="flat">
              <a:solidFill>
                <a:srgbClr val="1C1C1C"/>
              </a:solidFill>
              <a:prstDash val="solid"/>
              <a:round/>
            </a:ln>
          </a:right>
          <a:top>
            <a:ln w="12700" cap="flat">
              <a:solidFill>
                <a:srgbClr val="1C1C1C"/>
              </a:solidFill>
              <a:prstDash val="solid"/>
              <a:round/>
            </a:ln>
          </a:top>
          <a:bottom>
            <a:ln w="25400" cap="flat">
              <a:solidFill>
                <a:srgbClr val="1C1C1C"/>
              </a:solidFill>
              <a:prstDash val="solid"/>
              <a:round/>
            </a:ln>
          </a:bottom>
          <a:insideH>
            <a:ln w="12700" cap="flat">
              <a:solidFill>
                <a:srgbClr val="1C1C1C"/>
              </a:solidFill>
              <a:prstDash val="solid"/>
              <a:round/>
            </a:ln>
          </a:insideH>
          <a:insideV>
            <a:ln w="12700" cap="flat">
              <a:solidFill>
                <a:srgbClr val="1C1C1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3" autoAdjust="0"/>
    <p:restoredTop sz="87857" autoAdjust="0"/>
  </p:normalViewPr>
  <p:slideViewPr>
    <p:cSldViewPr snapToGrid="0" snapToObjects="1">
      <p:cViewPr varScale="1">
        <p:scale>
          <a:sx n="83" d="100"/>
          <a:sy n="83" d="100"/>
        </p:scale>
        <p:origin x="-84" y="-270"/>
      </p:cViewPr>
      <p:guideLst>
        <p:guide orient="horz" pos="2160"/>
        <p:guide pos="3836"/>
      </p:guideLst>
    </p:cSldViewPr>
  </p:slideViewPr>
  <p:outlineViewPr>
    <p:cViewPr>
      <p:scale>
        <a:sx n="33" d="100"/>
        <a:sy n="33" d="100"/>
      </p:scale>
      <p:origin x="0" y="1152"/>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6" name="Shape 14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7" name="Shape 14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a:t>Introduce all the leaders</a:t>
            </a:r>
          </a:p>
        </p:txBody>
      </p:sp>
    </p:spTree>
    <p:extLst>
      <p:ext uri="{BB962C8B-B14F-4D97-AF65-F5344CB8AC3E}">
        <p14:creationId xmlns:p14="http://schemas.microsoft.com/office/powerpoint/2010/main" xmlns="" val="65408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366143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427311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 name="Shape 1725"/>
          <p:cNvSpPr>
            <a:spLocks noGrp="1" noRot="1" noChangeAspect="1"/>
          </p:cNvSpPr>
          <p:nvPr>
            <p:ph type="sldImg"/>
          </p:nvPr>
        </p:nvSpPr>
        <p:spPr>
          <a:xfrm>
            <a:off x="384175" y="685800"/>
            <a:ext cx="6089650" cy="3429000"/>
          </a:xfrm>
          <a:prstGeom prst="rect">
            <a:avLst/>
          </a:prstGeom>
        </p:spPr>
        <p:txBody>
          <a:bodyPr/>
          <a:lstStyle/>
          <a:p>
            <a:endParaRPr/>
          </a:p>
        </p:txBody>
      </p:sp>
      <p:sp>
        <p:nvSpPr>
          <p:cNvPr id="1726" name="Shape 1726"/>
          <p:cNvSpPr>
            <a:spLocks noGrp="1"/>
          </p:cNvSpPr>
          <p:nvPr>
            <p:ph type="body" sz="quarter" idx="1"/>
          </p:nvPr>
        </p:nvSpPr>
        <p:spPr>
          <a:prstGeom prst="rect">
            <a:avLst/>
          </a:prstGeom>
        </p:spPr>
        <p:txBody>
          <a:bodyPr/>
          <a:lstStyle/>
          <a:p>
            <a:pPr>
              <a:defRPr sz="1200" b="1">
                <a:solidFill>
                  <a:srgbClr val="262626"/>
                </a:solidFill>
                <a:latin typeface="Salesforce Sans"/>
                <a:ea typeface="Salesforce Sans"/>
                <a:cs typeface="Salesforce Sans"/>
                <a:sym typeface="Salesforce Sans"/>
              </a:defRPr>
            </a:pPr>
            <a:r>
              <a:rPr dirty="0"/>
              <a:t>Key Messages</a:t>
            </a:r>
          </a:p>
          <a:p>
            <a:pPr marL="171450" indent="-171450">
              <a:buSzPct val="100000"/>
              <a:buFont typeface="Arial"/>
              <a:buChar char="•"/>
              <a:defRPr sz="1200">
                <a:solidFill>
                  <a:srgbClr val="262626"/>
                </a:solidFill>
                <a:latin typeface="Salesforce Sans"/>
                <a:ea typeface="Salesforce Sans"/>
                <a:cs typeface="Salesforce Sans"/>
                <a:sym typeface="Salesforce Sans"/>
              </a:defRPr>
            </a:pPr>
            <a:r>
              <a:rPr dirty="0"/>
              <a:t>The global impact of Salesforce is bigger than our technology</a:t>
            </a:r>
          </a:p>
          <a:p>
            <a:pPr marL="171450" indent="-171450">
              <a:buSzPct val="100000"/>
              <a:buFont typeface="Arial"/>
              <a:buChar char="•"/>
              <a:defRPr sz="1200">
                <a:solidFill>
                  <a:srgbClr val="262626"/>
                </a:solidFill>
                <a:latin typeface="Salesforce Sans"/>
                <a:ea typeface="Salesforce Sans"/>
                <a:cs typeface="Salesforce Sans"/>
                <a:sym typeface="Salesforce Sans"/>
              </a:defRPr>
            </a:pPr>
            <a:r>
              <a:rPr dirty="0"/>
              <a:t>With our partners and customers we are creating millions of jobs around the world</a:t>
            </a:r>
          </a:p>
          <a:p>
            <a:pPr>
              <a:defRPr sz="1200" b="1">
                <a:solidFill>
                  <a:srgbClr val="262626"/>
                </a:solidFill>
                <a:latin typeface="Salesforce Sans"/>
                <a:ea typeface="Salesforce Sans"/>
                <a:cs typeface="Salesforce Sans"/>
                <a:sym typeface="Salesforce Sans"/>
              </a:defRPr>
            </a:pPr>
            <a:endParaRPr dirty="0"/>
          </a:p>
          <a:p>
            <a:pPr>
              <a:defRPr sz="1200" b="1">
                <a:solidFill>
                  <a:srgbClr val="262626"/>
                </a:solidFill>
                <a:latin typeface="Salesforce Sans"/>
                <a:ea typeface="Salesforce Sans"/>
                <a:cs typeface="Salesforce Sans"/>
                <a:sym typeface="Salesforce Sans"/>
              </a:defRPr>
            </a:pPr>
            <a:r>
              <a:rPr dirty="0"/>
              <a:t>Talk Track</a:t>
            </a:r>
            <a:br>
              <a:rPr dirty="0"/>
            </a:br>
            <a:r>
              <a:rPr b="0" dirty="0"/>
              <a:t>This effect, is what IDC has coined, “the Salesforce Economy”. By 2022, this ecosystem of customers, partners and Trailblazers will create 3.3M jobs, drive $859B in GDP impact, and deliver new employment opportunities at scale.</a:t>
            </a:r>
            <a:br>
              <a:rPr b="0" dirty="0"/>
            </a:br>
            <a:r>
              <a:rPr b="0" dirty="0"/>
              <a:t/>
            </a:r>
            <a:br>
              <a:rPr b="0" dirty="0"/>
            </a:br>
            <a:r>
              <a:rPr dirty="0"/>
              <a:t>Transition</a:t>
            </a:r>
            <a:br>
              <a:rPr dirty="0"/>
            </a:br>
            <a:r>
              <a:rPr b="0" dirty="0"/>
              <a:t>Let’s take a look at the types of jobs and roles.</a:t>
            </a:r>
          </a:p>
          <a:p>
            <a:pPr>
              <a:defRPr sz="1200" b="1">
                <a:solidFill>
                  <a:srgbClr val="262626"/>
                </a:solidFill>
                <a:latin typeface="Salesforce Sans"/>
                <a:ea typeface="Salesforce Sans"/>
                <a:cs typeface="Salesforce Sans"/>
                <a:sym typeface="Salesforce Sans"/>
              </a:defRPr>
            </a:pPr>
            <a:r>
              <a:rPr b="0" dirty="0"/>
              <a:t/>
            </a:r>
            <a:br>
              <a:rPr b="0" dirty="0"/>
            </a:br>
            <a:r>
              <a:rPr dirty="0"/>
              <a:t>Additional Talking Points and Resources</a:t>
            </a:r>
          </a:p>
          <a:p>
            <a:pPr marL="171450" indent="-171450">
              <a:buSzPct val="100000"/>
              <a:buFont typeface="Arial"/>
              <a:buChar char="•"/>
              <a:defRPr sz="1200">
                <a:solidFill>
                  <a:srgbClr val="262626"/>
                </a:solidFill>
                <a:latin typeface="Salesforce Sans"/>
                <a:ea typeface="Salesforce Sans"/>
                <a:cs typeface="Salesforce Sans"/>
                <a:sym typeface="Salesforce Sans"/>
              </a:defRPr>
            </a:pPr>
            <a:r>
              <a:rPr dirty="0"/>
              <a:t>React positively to the economic and job outlook -- use the phrases “Salesforce Economy” whenever possible</a:t>
            </a:r>
          </a:p>
          <a:p>
            <a:pPr marL="171450" indent="-171450">
              <a:buSzPct val="100000"/>
              <a:buFont typeface="Arial"/>
              <a:buChar char="•"/>
              <a:defRPr sz="1200">
                <a:solidFill>
                  <a:srgbClr val="262626"/>
                </a:solidFill>
                <a:latin typeface="Salesforce Sans"/>
                <a:ea typeface="Salesforce Sans"/>
                <a:cs typeface="Salesforce Sans"/>
                <a:sym typeface="Salesforce Sans"/>
              </a:defRPr>
            </a:pPr>
            <a:r>
              <a:rPr dirty="0"/>
              <a:t>Look to the future, if applicable. Discuss how the Salesforce ecosystem is poised to lead the way in new areas like IoT, analytics, AI and more. (HINT: We love to hear about Lightning).</a:t>
            </a:r>
          </a:p>
          <a:p>
            <a:pPr marL="171450" indent="-171450">
              <a:buSzPct val="100000"/>
              <a:buFont typeface="Arial"/>
              <a:buChar char="•"/>
              <a:defRPr sz="1200">
                <a:solidFill>
                  <a:srgbClr val="262626"/>
                </a:solidFill>
                <a:latin typeface="Salesforce Sans"/>
                <a:ea typeface="Salesforce Sans"/>
                <a:cs typeface="Salesforce Sans"/>
                <a:sym typeface="Salesforce Sans"/>
              </a:defRPr>
            </a:pPr>
            <a:r>
              <a:rPr dirty="0"/>
              <a:t>Touch on the new job and revenue numbers and how together – Salesforce, our partners and customers, will reach this milestone.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Master" Target="../slideMasters/slideMaster1.xml"/><Relationship Id="rId5" Type="http://schemas.openxmlformats.org/officeDocument/2006/relationships/image" Target="../media/image53.png"/><Relationship Id="rId4" Type="http://schemas.openxmlformats.org/officeDocument/2006/relationships/image" Target="../media/image44.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xml"/><Relationship Id="rId4" Type="http://schemas.openxmlformats.org/officeDocument/2006/relationships/image" Target="../media/image5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xml"/><Relationship Id="rId6" Type="http://schemas.openxmlformats.org/officeDocument/2006/relationships/image" Target="../media/image56.pn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361" name="Shape 224" descr="Shape 224"/>
          <p:cNvPicPr>
            <a:picLocks noChangeAspect="1"/>
          </p:cNvPicPr>
          <p:nvPr/>
        </p:nvPicPr>
        <p:blipFill>
          <a:blip r:embed="rId2" cstate="print"/>
          <a:stretch>
            <a:fillRect/>
          </a:stretch>
        </p:blipFill>
        <p:spPr>
          <a:xfrm>
            <a:off x="1" y="0"/>
            <a:ext cx="12192001" cy="6858000"/>
          </a:xfrm>
          <a:prstGeom prst="rect">
            <a:avLst/>
          </a:prstGeom>
          <a:ln w="12700">
            <a:miter lim="400000"/>
          </a:ln>
        </p:spPr>
      </p:pic>
      <p:sp>
        <p:nvSpPr>
          <p:cNvPr id="362" name="Body Level One…"/>
          <p:cNvSpPr txBox="1">
            <a:spLocks noGrp="1"/>
          </p:cNvSpPr>
          <p:nvPr>
            <p:ph type="body" sz="quarter" idx="1"/>
          </p:nvPr>
        </p:nvSpPr>
        <p:spPr>
          <a:xfrm>
            <a:off x="453613" y="3228950"/>
            <a:ext cx="2148627" cy="498574"/>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363" name="Shape 226"/>
          <p:cNvSpPr txBox="1">
            <a:spLocks noGrp="1"/>
          </p:cNvSpPr>
          <p:nvPr>
            <p:ph type="body" sz="quarter" idx="13"/>
          </p:nvPr>
        </p:nvSpPr>
        <p:spPr>
          <a:xfrm>
            <a:off x="2809072" y="3832324"/>
            <a:ext cx="2071011" cy="850825"/>
          </a:xfrm>
          <a:prstGeom prst="rect">
            <a:avLst/>
          </a:prstGeom>
        </p:spPr>
        <p:txBody>
          <a:bodyPr>
            <a:normAutofit/>
          </a:bodyPr>
          <a:lstStyle/>
          <a:p>
            <a:pPr indent="-304800" algn="ctr">
              <a:spcBef>
                <a:spcPts val="600"/>
              </a:spcBef>
              <a:buSzPts val="1200"/>
              <a:defRPr sz="1200"/>
            </a:pPr>
            <a:endParaRPr/>
          </a:p>
        </p:txBody>
      </p:sp>
      <p:sp>
        <p:nvSpPr>
          <p:cNvPr id="364" name="Shape 227"/>
          <p:cNvSpPr txBox="1">
            <a:spLocks noGrp="1"/>
          </p:cNvSpPr>
          <p:nvPr>
            <p:ph type="body" sz="quarter" idx="14"/>
          </p:nvPr>
        </p:nvSpPr>
        <p:spPr>
          <a:xfrm>
            <a:off x="5125651" y="3832324"/>
            <a:ext cx="2068627" cy="850825"/>
          </a:xfrm>
          <a:prstGeom prst="rect">
            <a:avLst/>
          </a:prstGeom>
        </p:spPr>
        <p:txBody>
          <a:bodyPr>
            <a:normAutofit/>
          </a:bodyPr>
          <a:lstStyle/>
          <a:p>
            <a:pPr indent="-304800" algn="ctr">
              <a:spcBef>
                <a:spcPts val="600"/>
              </a:spcBef>
              <a:buSzPts val="1200"/>
              <a:defRPr sz="1200"/>
            </a:pPr>
            <a:endParaRPr/>
          </a:p>
        </p:txBody>
      </p:sp>
      <p:sp>
        <p:nvSpPr>
          <p:cNvPr id="365" name="Shape 228"/>
          <p:cNvSpPr txBox="1">
            <a:spLocks noGrp="1"/>
          </p:cNvSpPr>
          <p:nvPr>
            <p:ph type="body" sz="quarter" idx="15"/>
          </p:nvPr>
        </p:nvSpPr>
        <p:spPr>
          <a:xfrm>
            <a:off x="2779335" y="3228950"/>
            <a:ext cx="2148627" cy="498574"/>
          </a:xfrm>
          <a:prstGeom prst="rect">
            <a:avLst/>
          </a:prstGeom>
        </p:spPr>
        <p:txBody>
          <a:bodyPr anchor="b">
            <a:normAutofit/>
          </a:bodyPr>
          <a:lstStyle/>
          <a:p>
            <a:pPr marL="228600" indent="0" algn="ctr">
              <a:buClrTx/>
              <a:buSzTx/>
              <a:buFontTx/>
              <a:buNone/>
              <a:defRPr sz="1400" b="1"/>
            </a:pPr>
            <a:endParaRPr/>
          </a:p>
        </p:txBody>
      </p:sp>
      <p:sp>
        <p:nvSpPr>
          <p:cNvPr id="366" name="Shape 229"/>
          <p:cNvSpPr txBox="1">
            <a:spLocks noGrp="1"/>
          </p:cNvSpPr>
          <p:nvPr>
            <p:ph type="body" sz="quarter" idx="16"/>
          </p:nvPr>
        </p:nvSpPr>
        <p:spPr>
          <a:xfrm>
            <a:off x="5083104" y="3228950"/>
            <a:ext cx="2148626" cy="498574"/>
          </a:xfrm>
          <a:prstGeom prst="rect">
            <a:avLst/>
          </a:prstGeom>
        </p:spPr>
        <p:txBody>
          <a:bodyPr anchor="b">
            <a:normAutofit/>
          </a:bodyPr>
          <a:lstStyle/>
          <a:p>
            <a:pPr marL="228600" indent="0" algn="ctr">
              <a:buClrTx/>
              <a:buSzTx/>
              <a:buFontTx/>
              <a:buNone/>
              <a:defRPr sz="1400" b="1"/>
            </a:pPr>
            <a:endParaRPr/>
          </a:p>
        </p:txBody>
      </p:sp>
      <p:sp>
        <p:nvSpPr>
          <p:cNvPr id="367" name="Shape 230"/>
          <p:cNvSpPr>
            <a:spLocks noGrp="1"/>
          </p:cNvSpPr>
          <p:nvPr>
            <p:ph type="pic" sz="quarter" idx="17"/>
          </p:nvPr>
        </p:nvSpPr>
        <p:spPr>
          <a:xfrm>
            <a:off x="593603" y="1364187"/>
            <a:ext cx="1868647" cy="1864763"/>
          </a:xfrm>
          <a:prstGeom prst="rect">
            <a:avLst/>
          </a:prstGeom>
          <a:ln w="38100">
            <a:solidFill>
              <a:srgbClr val="3E6E84"/>
            </a:solidFill>
            <a:round/>
          </a:ln>
        </p:spPr>
        <p:txBody>
          <a:bodyPr lIns="91439" tIns="45719" rIns="91439" bIns="45719"/>
          <a:lstStyle/>
          <a:p>
            <a:endParaRPr/>
          </a:p>
        </p:txBody>
      </p:sp>
      <p:sp>
        <p:nvSpPr>
          <p:cNvPr id="368" name="Shape 231"/>
          <p:cNvSpPr>
            <a:spLocks noGrp="1"/>
          </p:cNvSpPr>
          <p:nvPr>
            <p:ph type="pic" sz="quarter" idx="18"/>
          </p:nvPr>
        </p:nvSpPr>
        <p:spPr>
          <a:xfrm>
            <a:off x="2912466" y="1364187"/>
            <a:ext cx="1868648" cy="1864763"/>
          </a:xfrm>
          <a:prstGeom prst="rect">
            <a:avLst/>
          </a:prstGeom>
          <a:ln w="38100">
            <a:solidFill>
              <a:srgbClr val="3E6E84"/>
            </a:solidFill>
            <a:round/>
          </a:ln>
        </p:spPr>
        <p:txBody>
          <a:bodyPr lIns="91439" tIns="45719" rIns="91439" bIns="45719"/>
          <a:lstStyle/>
          <a:p>
            <a:endParaRPr/>
          </a:p>
        </p:txBody>
      </p:sp>
      <p:sp>
        <p:nvSpPr>
          <p:cNvPr id="369" name="Shape 232"/>
          <p:cNvSpPr>
            <a:spLocks noGrp="1"/>
          </p:cNvSpPr>
          <p:nvPr>
            <p:ph type="pic" sz="quarter" idx="19"/>
          </p:nvPr>
        </p:nvSpPr>
        <p:spPr>
          <a:xfrm>
            <a:off x="5192105" y="1364187"/>
            <a:ext cx="1868647" cy="1864763"/>
          </a:xfrm>
          <a:prstGeom prst="rect">
            <a:avLst/>
          </a:prstGeom>
          <a:ln w="38100">
            <a:solidFill>
              <a:srgbClr val="3E6E84"/>
            </a:solidFill>
            <a:round/>
          </a:ln>
        </p:spPr>
        <p:txBody>
          <a:bodyPr lIns="91439" tIns="45719" rIns="91439" bIns="45719"/>
          <a:lstStyle/>
          <a:p>
            <a:endParaRPr/>
          </a:p>
        </p:txBody>
      </p:sp>
      <p:sp>
        <p:nvSpPr>
          <p:cNvPr id="370" name="Shape 233"/>
          <p:cNvSpPr txBox="1">
            <a:spLocks noGrp="1"/>
          </p:cNvSpPr>
          <p:nvPr>
            <p:ph type="body" sz="quarter" idx="20"/>
          </p:nvPr>
        </p:nvSpPr>
        <p:spPr>
          <a:xfrm>
            <a:off x="492346" y="3832324"/>
            <a:ext cx="2071160" cy="850825"/>
          </a:xfrm>
          <a:prstGeom prst="rect">
            <a:avLst/>
          </a:prstGeom>
        </p:spPr>
        <p:txBody>
          <a:bodyPr>
            <a:normAutofit/>
          </a:bodyPr>
          <a:lstStyle/>
          <a:p>
            <a:pPr indent="-304800" algn="ctr">
              <a:spcBef>
                <a:spcPts val="600"/>
              </a:spcBef>
              <a:buSzPts val="1200"/>
              <a:defRPr sz="1200"/>
            </a:pPr>
            <a:endParaRPr/>
          </a:p>
        </p:txBody>
      </p:sp>
      <p:sp>
        <p:nvSpPr>
          <p:cNvPr id="371" name="Title Text"/>
          <p:cNvSpPr txBox="1">
            <a:spLocks noGrp="1"/>
          </p:cNvSpPr>
          <p:nvPr>
            <p:ph type="title"/>
          </p:nvPr>
        </p:nvSpPr>
        <p:spPr>
          <a:xfrm>
            <a:off x="571503" y="75075"/>
            <a:ext cx="11045826" cy="990601"/>
          </a:xfrm>
          <a:prstGeom prst="rect">
            <a:avLst/>
          </a:prstGeom>
        </p:spPr>
        <p:txBody>
          <a:bodyPr>
            <a:normAutofit/>
          </a:bodyPr>
          <a:lstStyle/>
          <a:p>
            <a:r>
              <a:t>Title Text</a:t>
            </a:r>
          </a:p>
        </p:txBody>
      </p:sp>
      <p:sp>
        <p:nvSpPr>
          <p:cNvPr id="372" name="Shape 235"/>
          <p:cNvSpPr txBox="1">
            <a:spLocks noGrp="1"/>
          </p:cNvSpPr>
          <p:nvPr>
            <p:ph type="body" sz="quarter" idx="21"/>
          </p:nvPr>
        </p:nvSpPr>
        <p:spPr>
          <a:xfrm>
            <a:off x="7439845" y="3832324"/>
            <a:ext cx="2071011" cy="850825"/>
          </a:xfrm>
          <a:prstGeom prst="rect">
            <a:avLst/>
          </a:prstGeom>
        </p:spPr>
        <p:txBody>
          <a:bodyPr>
            <a:normAutofit/>
          </a:bodyPr>
          <a:lstStyle/>
          <a:p>
            <a:pPr indent="-304800" algn="ctr">
              <a:spcBef>
                <a:spcPts val="600"/>
              </a:spcBef>
              <a:buSzPts val="1200"/>
              <a:defRPr sz="1200"/>
            </a:pPr>
            <a:endParaRPr/>
          </a:p>
        </p:txBody>
      </p:sp>
      <p:sp>
        <p:nvSpPr>
          <p:cNvPr id="373" name="Shape 236"/>
          <p:cNvSpPr txBox="1">
            <a:spLocks noGrp="1"/>
          </p:cNvSpPr>
          <p:nvPr>
            <p:ph type="body" sz="quarter" idx="22"/>
          </p:nvPr>
        </p:nvSpPr>
        <p:spPr>
          <a:xfrm>
            <a:off x="9756422" y="3832324"/>
            <a:ext cx="2068627" cy="850825"/>
          </a:xfrm>
          <a:prstGeom prst="rect">
            <a:avLst/>
          </a:prstGeom>
        </p:spPr>
        <p:txBody>
          <a:bodyPr>
            <a:normAutofit/>
          </a:bodyPr>
          <a:lstStyle/>
          <a:p>
            <a:pPr indent="-304800" algn="ctr">
              <a:spcBef>
                <a:spcPts val="600"/>
              </a:spcBef>
              <a:buSzPts val="1200"/>
              <a:defRPr sz="1200"/>
            </a:pPr>
            <a:endParaRPr/>
          </a:p>
        </p:txBody>
      </p:sp>
      <p:sp>
        <p:nvSpPr>
          <p:cNvPr id="374" name="Shape 237"/>
          <p:cNvSpPr txBox="1">
            <a:spLocks noGrp="1"/>
          </p:cNvSpPr>
          <p:nvPr>
            <p:ph type="body" sz="quarter" idx="23"/>
          </p:nvPr>
        </p:nvSpPr>
        <p:spPr>
          <a:xfrm>
            <a:off x="739976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5" name="Shape 238"/>
          <p:cNvSpPr txBox="1">
            <a:spLocks noGrp="1"/>
          </p:cNvSpPr>
          <p:nvPr>
            <p:ph type="body" sz="quarter" idx="24"/>
          </p:nvPr>
        </p:nvSpPr>
        <p:spPr>
          <a:xfrm>
            <a:off x="9716423" y="3228950"/>
            <a:ext cx="2148626" cy="498574"/>
          </a:xfrm>
          <a:prstGeom prst="rect">
            <a:avLst/>
          </a:prstGeom>
        </p:spPr>
        <p:txBody>
          <a:bodyPr anchor="b">
            <a:normAutofit/>
          </a:bodyPr>
          <a:lstStyle/>
          <a:p>
            <a:pPr marL="228600" indent="0" algn="ctr">
              <a:buClrTx/>
              <a:buSzTx/>
              <a:buFontTx/>
              <a:buNone/>
              <a:defRPr sz="1400" b="1"/>
            </a:pPr>
            <a:endParaRPr/>
          </a:p>
        </p:txBody>
      </p:sp>
      <p:sp>
        <p:nvSpPr>
          <p:cNvPr id="376" name="Shape 239"/>
          <p:cNvSpPr>
            <a:spLocks noGrp="1"/>
          </p:cNvSpPr>
          <p:nvPr>
            <p:ph type="pic" sz="quarter" idx="25"/>
          </p:nvPr>
        </p:nvSpPr>
        <p:spPr>
          <a:xfrm>
            <a:off x="7501905" y="1364187"/>
            <a:ext cx="1868647" cy="1864763"/>
          </a:xfrm>
          <a:prstGeom prst="rect">
            <a:avLst/>
          </a:prstGeom>
          <a:ln w="38100">
            <a:solidFill>
              <a:srgbClr val="3E6E84"/>
            </a:solidFill>
            <a:round/>
          </a:ln>
        </p:spPr>
        <p:txBody>
          <a:bodyPr lIns="91439" tIns="45719" rIns="91439" bIns="45719"/>
          <a:lstStyle/>
          <a:p>
            <a:endParaRPr/>
          </a:p>
        </p:txBody>
      </p:sp>
      <p:sp>
        <p:nvSpPr>
          <p:cNvPr id="377" name="Shape 240"/>
          <p:cNvSpPr>
            <a:spLocks noGrp="1"/>
          </p:cNvSpPr>
          <p:nvPr>
            <p:ph type="pic" sz="quarter" idx="26"/>
          </p:nvPr>
        </p:nvSpPr>
        <p:spPr>
          <a:xfrm>
            <a:off x="9825422" y="1364187"/>
            <a:ext cx="1868647" cy="1864763"/>
          </a:xfrm>
          <a:prstGeom prst="rect">
            <a:avLst/>
          </a:prstGeom>
          <a:ln w="38100">
            <a:solidFill>
              <a:srgbClr val="3E6E84"/>
            </a:solidFill>
            <a:round/>
          </a:ln>
        </p:spPr>
        <p:txBody>
          <a:bodyPr lIns="91439" tIns="45719" rIns="91439" bIns="45719"/>
          <a:lstStyle/>
          <a:p>
            <a:endParaRPr/>
          </a:p>
        </p:txBody>
      </p:sp>
      <p:pic>
        <p:nvPicPr>
          <p:cNvPr id="378" name="Shape 241" descr="Shape 241"/>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37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386" name="Shape 243" descr="Shape 243"/>
          <p:cNvPicPr>
            <a:picLocks noChangeAspect="1"/>
          </p:cNvPicPr>
          <p:nvPr/>
        </p:nvPicPr>
        <p:blipFill>
          <a:blip r:embed="rId2" cstate="print"/>
          <a:stretch>
            <a:fillRect/>
          </a:stretch>
        </p:blipFill>
        <p:spPr>
          <a:xfrm>
            <a:off x="695" y="1"/>
            <a:ext cx="12190606" cy="6857997"/>
          </a:xfrm>
          <a:prstGeom prst="rect">
            <a:avLst/>
          </a:prstGeom>
          <a:ln w="12700">
            <a:miter lim="400000"/>
          </a:ln>
        </p:spPr>
      </p:pic>
      <p:sp>
        <p:nvSpPr>
          <p:cNvPr id="387" name="Title Text"/>
          <p:cNvSpPr txBox="1">
            <a:spLocks noGrp="1"/>
          </p:cNvSpPr>
          <p:nvPr>
            <p:ph type="title"/>
          </p:nvPr>
        </p:nvSpPr>
        <p:spPr>
          <a:xfrm>
            <a:off x="578442" y="1515856"/>
            <a:ext cx="7165851" cy="1115729"/>
          </a:xfrm>
          <a:prstGeom prst="rect">
            <a:avLst/>
          </a:prstGeom>
        </p:spPr>
        <p:txBody>
          <a:bodyPr>
            <a:normAutofit/>
          </a:bodyPr>
          <a:lstStyle>
            <a:lvl1pPr>
              <a:defRPr sz="4000">
                <a:solidFill>
                  <a:srgbClr val="FFFFFF"/>
                </a:solidFill>
              </a:defRPr>
            </a:lvl1pPr>
          </a:lstStyle>
          <a:p>
            <a:r>
              <a:t>Title Text</a:t>
            </a:r>
          </a:p>
        </p:txBody>
      </p:sp>
      <p:sp>
        <p:nvSpPr>
          <p:cNvPr id="388" name="Body Level One…"/>
          <p:cNvSpPr txBox="1">
            <a:spLocks noGrp="1"/>
          </p:cNvSpPr>
          <p:nvPr>
            <p:ph type="body" sz="quarter" idx="1"/>
          </p:nvPr>
        </p:nvSpPr>
        <p:spPr>
          <a:xfrm>
            <a:off x="578442" y="2674671"/>
            <a:ext cx="7165851" cy="927387"/>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389" name="Shape 246" descr="Shape 246"/>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3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allout Slide">
    <p:spTree>
      <p:nvGrpSpPr>
        <p:cNvPr id="1" name=""/>
        <p:cNvGrpSpPr/>
        <p:nvPr/>
      </p:nvGrpSpPr>
      <p:grpSpPr>
        <a:xfrm>
          <a:off x="0" y="0"/>
          <a:ext cx="0" cy="0"/>
          <a:chOff x="0" y="0"/>
          <a:chExt cx="0" cy="0"/>
        </a:xfrm>
      </p:grpSpPr>
      <p:pic>
        <p:nvPicPr>
          <p:cNvPr id="445"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446"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44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448" name="Shape 281" descr="Shape 281"/>
          <p:cNvPicPr>
            <a:picLocks noChangeAspect="1"/>
          </p:cNvPicPr>
          <p:nvPr/>
        </p:nvPicPr>
        <p:blipFill>
          <a:blip r:embed="rId4" cstate="print"/>
          <a:stretch>
            <a:fillRect/>
          </a:stretch>
        </p:blipFill>
        <p:spPr>
          <a:xfrm>
            <a:off x="1907" y="624"/>
            <a:ext cx="12189773" cy="6856749"/>
          </a:xfrm>
          <a:prstGeom prst="rect">
            <a:avLst/>
          </a:prstGeom>
          <a:ln w="12700">
            <a:miter lim="400000"/>
          </a:ln>
        </p:spPr>
      </p:pic>
      <p:sp>
        <p:nvSpPr>
          <p:cNvPr id="449" name="Title Text"/>
          <p:cNvSpPr txBox="1">
            <a:spLocks noGrp="1"/>
          </p:cNvSpPr>
          <p:nvPr>
            <p:ph type="title"/>
          </p:nvPr>
        </p:nvSpPr>
        <p:spPr>
          <a:xfrm>
            <a:off x="571500" y="63502"/>
            <a:ext cx="11045953" cy="990121"/>
          </a:xfrm>
          <a:prstGeom prst="rect">
            <a:avLst/>
          </a:prstGeom>
        </p:spPr>
        <p:txBody>
          <a:bodyPr>
            <a:normAutofit/>
          </a:bodyPr>
          <a:lstStyle>
            <a:lvl1pPr>
              <a:defRPr>
                <a:solidFill>
                  <a:srgbClr val="FFFFFF"/>
                </a:solidFill>
              </a:defRPr>
            </a:lvl1pPr>
          </a:lstStyle>
          <a:p>
            <a:r>
              <a:t>Title Text</a:t>
            </a:r>
          </a:p>
        </p:txBody>
      </p:sp>
      <p:sp>
        <p:nvSpPr>
          <p:cNvPr id="450" name="Body Level One…"/>
          <p:cNvSpPr txBox="1">
            <a:spLocks noGrp="1"/>
          </p:cNvSpPr>
          <p:nvPr>
            <p:ph type="body" idx="1"/>
          </p:nvPr>
        </p:nvSpPr>
        <p:spPr>
          <a:xfrm>
            <a:off x="571500" y="1770886"/>
            <a:ext cx="11045953" cy="4223766"/>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1" name="Shape 284"/>
          <p:cNvSpPr txBox="1">
            <a:spLocks noGrp="1"/>
          </p:cNvSpPr>
          <p:nvPr>
            <p:ph type="body" sz="quarter" idx="13"/>
          </p:nvPr>
        </p:nvSpPr>
        <p:spPr>
          <a:xfrm>
            <a:off x="571502" y="1097178"/>
            <a:ext cx="11046143" cy="338555"/>
          </a:xfrm>
          <a:prstGeom prst="rect">
            <a:avLst/>
          </a:prstGeom>
        </p:spPr>
        <p:txBody>
          <a:bodyPr>
            <a:normAutofit/>
          </a:bodyPr>
          <a:lstStyle/>
          <a:p>
            <a:pPr indent="-368300">
              <a:buSzPts val="2200"/>
              <a:defRPr sz="2200">
                <a:solidFill>
                  <a:srgbClr val="FFFFFF"/>
                </a:solidFill>
              </a:defRPr>
            </a:pPr>
            <a:endParaRPr/>
          </a:p>
        </p:txBody>
      </p:sp>
      <p:pic>
        <p:nvPicPr>
          <p:cNvPr id="452" name="Shape 285" descr="Shape 285"/>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453" name="Shape 287"/>
          <p:cNvSpPr txBox="1"/>
          <p:nvPr/>
        </p:nvSpPr>
        <p:spPr>
          <a:xfrm>
            <a:off x="11680900" y="61325"/>
            <a:ext cx="479231" cy="288785"/>
          </a:xfrm>
          <a:prstGeom prst="rect">
            <a:avLst/>
          </a:prstGeom>
          <a:ln w="12700">
            <a:miter lim="400000"/>
          </a:ln>
        </p:spPr>
        <p:txBody>
          <a:bodyPr lIns="45699" tIns="45699" rIns="45699" bIns="45699">
            <a:spAutoFit/>
          </a:bodyPr>
          <a:lstStyle/>
          <a:p>
            <a:pPr>
              <a:defRPr>
                <a:solidFill>
                  <a:srgbClr val="FFFFFF"/>
                </a:solidFill>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460"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461"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46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63" name="Body Level One…"/>
          <p:cNvSpPr txBox="1">
            <a:spLocks noGrp="1"/>
          </p:cNvSpPr>
          <p:nvPr>
            <p:ph type="body" sz="quarter" idx="1"/>
          </p:nvPr>
        </p:nvSpPr>
        <p:spPr>
          <a:xfrm>
            <a:off x="8043564" y="1769752"/>
            <a:ext cx="3584448"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4" name="Shape 290"/>
          <p:cNvSpPr txBox="1">
            <a:spLocks noGrp="1"/>
          </p:cNvSpPr>
          <p:nvPr>
            <p:ph type="body" sz="quarter" idx="13"/>
          </p:nvPr>
        </p:nvSpPr>
        <p:spPr>
          <a:xfrm>
            <a:off x="576072" y="1769752"/>
            <a:ext cx="3584448"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5" name="Shape 291"/>
          <p:cNvSpPr txBox="1">
            <a:spLocks noGrp="1"/>
          </p:cNvSpPr>
          <p:nvPr>
            <p:ph type="body" sz="quarter" idx="14"/>
          </p:nvPr>
        </p:nvSpPr>
        <p:spPr>
          <a:xfrm>
            <a:off x="4304012" y="1769752"/>
            <a:ext cx="3584449"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466" name="Shape 292"/>
          <p:cNvSpPr>
            <a:spLocks noGrp="1"/>
          </p:cNvSpPr>
          <p:nvPr>
            <p:ph type="pic" sz="quarter" idx="15"/>
          </p:nvPr>
        </p:nvSpPr>
        <p:spPr>
          <a:xfrm>
            <a:off x="576072" y="2455552"/>
            <a:ext cx="3584448" cy="3662861"/>
          </a:xfrm>
          <a:prstGeom prst="rect">
            <a:avLst/>
          </a:prstGeom>
        </p:spPr>
        <p:txBody>
          <a:bodyPr lIns="91439" tIns="45719" rIns="91439" bIns="45719"/>
          <a:lstStyle/>
          <a:p>
            <a:endParaRPr/>
          </a:p>
        </p:txBody>
      </p:sp>
      <p:sp>
        <p:nvSpPr>
          <p:cNvPr id="467" name="Shape 293"/>
          <p:cNvSpPr>
            <a:spLocks noGrp="1"/>
          </p:cNvSpPr>
          <p:nvPr>
            <p:ph type="pic" sz="quarter" idx="16"/>
          </p:nvPr>
        </p:nvSpPr>
        <p:spPr>
          <a:xfrm>
            <a:off x="4304012" y="2455552"/>
            <a:ext cx="3584449" cy="3662861"/>
          </a:xfrm>
          <a:prstGeom prst="rect">
            <a:avLst/>
          </a:prstGeom>
        </p:spPr>
        <p:txBody>
          <a:bodyPr lIns="91439" tIns="45719" rIns="91439" bIns="45719"/>
          <a:lstStyle/>
          <a:p>
            <a:endParaRPr/>
          </a:p>
        </p:txBody>
      </p:sp>
      <p:sp>
        <p:nvSpPr>
          <p:cNvPr id="468" name="Shape 294"/>
          <p:cNvSpPr>
            <a:spLocks noGrp="1"/>
          </p:cNvSpPr>
          <p:nvPr>
            <p:ph type="pic" sz="quarter" idx="17"/>
          </p:nvPr>
        </p:nvSpPr>
        <p:spPr>
          <a:xfrm>
            <a:off x="8043564" y="2455552"/>
            <a:ext cx="3584448" cy="3662861"/>
          </a:xfrm>
          <a:prstGeom prst="rect">
            <a:avLst/>
          </a:prstGeom>
        </p:spPr>
        <p:txBody>
          <a:bodyPr lIns="91439" tIns="45719" rIns="91439" bIns="45719"/>
          <a:lstStyle/>
          <a:p>
            <a:endParaRPr/>
          </a:p>
        </p:txBody>
      </p:sp>
      <p:sp>
        <p:nvSpPr>
          <p:cNvPr id="469" name="Shape 295"/>
          <p:cNvSpPr txBox="1">
            <a:spLocks noGrp="1"/>
          </p:cNvSpPr>
          <p:nvPr>
            <p:ph type="body" sz="quarter" idx="18"/>
          </p:nvPr>
        </p:nvSpPr>
        <p:spPr>
          <a:xfrm>
            <a:off x="571500" y="1094583"/>
            <a:ext cx="11046984" cy="338555"/>
          </a:xfrm>
          <a:prstGeom prst="rect">
            <a:avLst/>
          </a:prstGeom>
        </p:spPr>
        <p:txBody>
          <a:bodyPr>
            <a:normAutofit/>
          </a:bodyPr>
          <a:lstStyle/>
          <a:p>
            <a:pPr indent="-368300">
              <a:buSzPts val="2200"/>
              <a:defRPr sz="2200">
                <a:solidFill>
                  <a:srgbClr val="5C646A"/>
                </a:solidFill>
              </a:defRPr>
            </a:pPr>
            <a:endParaRPr/>
          </a:p>
        </p:txBody>
      </p:sp>
      <p:sp>
        <p:nvSpPr>
          <p:cNvPr id="47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477" name="Shape 299"/>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78" name="Shape 300"/>
          <p:cNvSpPr/>
          <p:nvPr/>
        </p:nvSpPr>
        <p:spPr>
          <a:xfrm rot="10800000" flipH="1">
            <a:off x="9774056" y="515"/>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79" name="Shape 301"/>
          <p:cNvSpPr/>
          <p:nvPr/>
        </p:nvSpPr>
        <p:spPr>
          <a:xfrm>
            <a:off x="-2" y="-4859"/>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48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48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482" name="Shape 304"/>
          <p:cNvSpPr txBox="1">
            <a:spLocks noGrp="1"/>
          </p:cNvSpPr>
          <p:nvPr>
            <p:ph type="body" sz="half" idx="13"/>
          </p:nvPr>
        </p:nvSpPr>
        <p:spPr>
          <a:xfrm>
            <a:off x="-2" y="-4860"/>
            <a:ext cx="11025651" cy="2449579"/>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483" name="Shape 305"/>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484" name="Shape 306"/>
          <p:cNvSpPr>
            <a:spLocks noGrp="1"/>
          </p:cNvSpPr>
          <p:nvPr>
            <p:ph type="pic" sz="quarter" idx="14"/>
          </p:nvPr>
        </p:nvSpPr>
        <p:spPr>
          <a:xfrm>
            <a:off x="527633" y="914400"/>
            <a:ext cx="1755960" cy="1737361"/>
          </a:xfrm>
          <a:prstGeom prst="rect">
            <a:avLst/>
          </a:prstGeom>
        </p:spPr>
        <p:txBody>
          <a:bodyPr lIns="91439" tIns="45719" rIns="91439" bIns="45719"/>
          <a:lstStyle/>
          <a:p>
            <a:endParaRPr/>
          </a:p>
        </p:txBody>
      </p:sp>
      <p:sp>
        <p:nvSpPr>
          <p:cNvPr id="485" name="Shape 307"/>
          <p:cNvSpPr txBox="1">
            <a:spLocks noGrp="1"/>
          </p:cNvSpPr>
          <p:nvPr>
            <p:ph type="body" sz="quarter" idx="15"/>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486" name="Shape 308"/>
          <p:cNvSpPr txBox="1">
            <a:spLocks noGrp="1"/>
          </p:cNvSpPr>
          <p:nvPr>
            <p:ph type="body" sz="quarter" idx="16"/>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487" name="Shape 309"/>
          <p:cNvSpPr txBox="1">
            <a:spLocks noGrp="1"/>
          </p:cNvSpPr>
          <p:nvPr>
            <p:ph type="body" sz="quarter" idx="17"/>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488" name="Shape 310"/>
          <p:cNvSpPr>
            <a:spLocks noGrp="1"/>
          </p:cNvSpPr>
          <p:nvPr>
            <p:ph type="pic" sz="quarter" idx="18"/>
          </p:nvPr>
        </p:nvSpPr>
        <p:spPr>
          <a:xfrm>
            <a:off x="5831537" y="-4860"/>
            <a:ext cx="6357292" cy="2445513"/>
          </a:xfrm>
          <a:prstGeom prst="rect">
            <a:avLst/>
          </a:prstGeom>
        </p:spPr>
        <p:txBody>
          <a:bodyPr lIns="91439" tIns="45719" rIns="91439" bIns="45719"/>
          <a:lstStyle/>
          <a:p>
            <a:endParaRPr/>
          </a:p>
        </p:txBody>
      </p:sp>
      <p:pic>
        <p:nvPicPr>
          <p:cNvPr id="489" name="Shape 311" descr="Shape 311"/>
          <p:cNvPicPr>
            <a:picLocks noChangeAspect="1"/>
          </p:cNvPicPr>
          <p:nvPr/>
        </p:nvPicPr>
        <p:blipFill>
          <a:blip r:embed="rId2" cstate="print"/>
          <a:stretch>
            <a:fillRect/>
          </a:stretch>
        </p:blipFill>
        <p:spPr>
          <a:xfrm>
            <a:off x="11320471" y="6257914"/>
            <a:ext cx="616303" cy="431414"/>
          </a:xfrm>
          <a:prstGeom prst="rect">
            <a:avLst/>
          </a:prstGeom>
          <a:ln w="12700">
            <a:miter lim="400000"/>
          </a:ln>
        </p:spPr>
      </p:pic>
      <p:sp>
        <p:nvSpPr>
          <p:cNvPr id="49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497" name="Shape 313"/>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498" name="Shape 314"/>
          <p:cNvSpPr/>
          <p:nvPr/>
        </p:nvSpPr>
        <p:spPr>
          <a:xfrm rot="10800000" flipH="1">
            <a:off x="9774056" y="-1"/>
            <a:ext cx="2414769"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499" name="Shape 315"/>
          <p:cNvSpPr/>
          <p:nvPr/>
        </p:nvSpPr>
        <p:spPr>
          <a:xfrm>
            <a:off x="-2" y="0"/>
            <a:ext cx="12188826" cy="2432008"/>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500" name="Title Text"/>
          <p:cNvSpPr txBox="1">
            <a:spLocks noGrp="1"/>
          </p:cNvSpPr>
          <p:nvPr>
            <p:ph type="title"/>
          </p:nvPr>
        </p:nvSpPr>
        <p:spPr>
          <a:xfrm>
            <a:off x="576072" y="2753099"/>
            <a:ext cx="9004311" cy="987553"/>
          </a:xfrm>
          <a:prstGeom prst="rect">
            <a:avLst/>
          </a:prstGeom>
        </p:spPr>
        <p:txBody>
          <a:bodyPr>
            <a:normAutofit/>
          </a:bodyPr>
          <a:lstStyle/>
          <a:p>
            <a:r>
              <a:t>Title Text</a:t>
            </a:r>
          </a:p>
        </p:txBody>
      </p:sp>
      <p:sp>
        <p:nvSpPr>
          <p:cNvPr id="501" name="Body Level One…"/>
          <p:cNvSpPr txBox="1">
            <a:spLocks noGrp="1"/>
          </p:cNvSpPr>
          <p:nvPr>
            <p:ph type="body" sz="quarter" idx="1"/>
          </p:nvPr>
        </p:nvSpPr>
        <p:spPr>
          <a:xfrm>
            <a:off x="576072" y="4404281"/>
            <a:ext cx="4251960" cy="2101088"/>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318"/>
          <p:cNvSpPr txBox="1">
            <a:spLocks noGrp="1"/>
          </p:cNvSpPr>
          <p:nvPr>
            <p:ph type="body" sz="quarter" idx="13"/>
          </p:nvPr>
        </p:nvSpPr>
        <p:spPr>
          <a:xfrm>
            <a:off x="5181544" y="4395125"/>
            <a:ext cx="4251961" cy="212344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03" name="Shape 319"/>
          <p:cNvSpPr txBox="1">
            <a:spLocks noGrp="1"/>
          </p:cNvSpPr>
          <p:nvPr>
            <p:ph type="body" sz="quarter" idx="14"/>
          </p:nvPr>
        </p:nvSpPr>
        <p:spPr>
          <a:xfrm>
            <a:off x="568651" y="3836644"/>
            <a:ext cx="4251960" cy="466726"/>
          </a:xfrm>
          <a:prstGeom prst="rect">
            <a:avLst/>
          </a:prstGeom>
        </p:spPr>
        <p:txBody>
          <a:bodyPr anchor="b">
            <a:normAutofit/>
          </a:bodyPr>
          <a:lstStyle/>
          <a:p>
            <a:pPr indent="-342900">
              <a:lnSpc>
                <a:spcPct val="90000"/>
              </a:lnSpc>
              <a:buSzPts val="1800"/>
              <a:defRPr sz="1800" b="1"/>
            </a:pPr>
            <a:endParaRPr/>
          </a:p>
        </p:txBody>
      </p:sp>
      <p:sp>
        <p:nvSpPr>
          <p:cNvPr id="504" name="Shape 320"/>
          <p:cNvSpPr txBox="1">
            <a:spLocks noGrp="1"/>
          </p:cNvSpPr>
          <p:nvPr>
            <p:ph type="body" sz="quarter" idx="15"/>
          </p:nvPr>
        </p:nvSpPr>
        <p:spPr>
          <a:xfrm>
            <a:off x="5181544" y="3836644"/>
            <a:ext cx="4251961" cy="466726"/>
          </a:xfrm>
          <a:prstGeom prst="rect">
            <a:avLst/>
          </a:prstGeom>
        </p:spPr>
        <p:txBody>
          <a:bodyPr anchor="b">
            <a:normAutofit/>
          </a:bodyPr>
          <a:lstStyle/>
          <a:p>
            <a:pPr indent="-342900">
              <a:lnSpc>
                <a:spcPct val="90000"/>
              </a:lnSpc>
              <a:buSzPts val="1800"/>
              <a:defRPr sz="1800" b="1"/>
            </a:pPr>
            <a:endParaRPr/>
          </a:p>
        </p:txBody>
      </p:sp>
      <p:sp>
        <p:nvSpPr>
          <p:cNvPr id="505" name="Shape 321"/>
          <p:cNvSpPr>
            <a:spLocks noGrp="1"/>
          </p:cNvSpPr>
          <p:nvPr>
            <p:ph type="pic" sz="half" idx="16"/>
          </p:nvPr>
        </p:nvSpPr>
        <p:spPr>
          <a:xfrm>
            <a:off x="-9208" y="-15875"/>
            <a:ext cx="12207241" cy="2454656"/>
          </a:xfrm>
          <a:prstGeom prst="rect">
            <a:avLst/>
          </a:prstGeom>
        </p:spPr>
        <p:txBody>
          <a:bodyPr lIns="91439" tIns="45719" rIns="91439" bIns="45719"/>
          <a:lstStyle/>
          <a:p>
            <a:endParaRPr/>
          </a:p>
        </p:txBody>
      </p:sp>
      <p:sp>
        <p:nvSpPr>
          <p:cNvPr id="506" name="Shape 322"/>
          <p:cNvSpPr/>
          <p:nvPr/>
        </p:nvSpPr>
        <p:spPr>
          <a:xfrm rot="10800000" flipH="1">
            <a:off x="550807" y="924089"/>
            <a:ext cx="1725624" cy="1730377"/>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07" name="Shape 323"/>
          <p:cNvSpPr>
            <a:spLocks noGrp="1"/>
          </p:cNvSpPr>
          <p:nvPr>
            <p:ph type="pic" sz="quarter" idx="17"/>
          </p:nvPr>
        </p:nvSpPr>
        <p:spPr>
          <a:xfrm>
            <a:off x="527633" y="914400"/>
            <a:ext cx="1755960" cy="1737361"/>
          </a:xfrm>
          <a:prstGeom prst="rect">
            <a:avLst/>
          </a:prstGeom>
        </p:spPr>
        <p:txBody>
          <a:bodyPr lIns="91439" tIns="45719" rIns="91439" bIns="45719"/>
          <a:lstStyle/>
          <a:p>
            <a:endParaRPr/>
          </a:p>
        </p:txBody>
      </p:sp>
      <p:pic>
        <p:nvPicPr>
          <p:cNvPr id="508" name="Shape 324" descr="Shape 324"/>
          <p:cNvPicPr>
            <a:picLocks noChangeAspect="1"/>
          </p:cNvPicPr>
          <p:nvPr/>
        </p:nvPicPr>
        <p:blipFill>
          <a:blip r:embed="rId2" cstate="print"/>
          <a:stretch>
            <a:fillRect/>
          </a:stretch>
        </p:blipFill>
        <p:spPr>
          <a:xfrm>
            <a:off x="11320471" y="6257914"/>
            <a:ext cx="616303" cy="431414"/>
          </a:xfrm>
          <a:prstGeom prst="rect">
            <a:avLst/>
          </a:prstGeom>
          <a:ln w="12700">
            <a:miter lim="400000"/>
          </a:ln>
        </p:spPr>
      </p:pic>
      <p:sp>
        <p:nvSpPr>
          <p:cNvPr id="50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516" name="Shape 326"/>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17" name="Shape 327"/>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18" name="Shape 328"/>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1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2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21" name="Shape 331"/>
          <p:cNvSpPr txBox="1">
            <a:spLocks noGrp="1"/>
          </p:cNvSpPr>
          <p:nvPr>
            <p:ph type="body" sz="quarter" idx="13"/>
          </p:nvPr>
        </p:nvSpPr>
        <p:spPr>
          <a:xfrm>
            <a:off x="7708993" y="1977765"/>
            <a:ext cx="4227781" cy="329019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22" name="Shape 332"/>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23" name="Shape 333"/>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24" name="Shape 334"/>
          <p:cNvSpPr/>
          <p:nvPr/>
        </p:nvSpPr>
        <p:spPr>
          <a:xfrm rot="10800000" flipH="1">
            <a:off x="531476" y="189484"/>
            <a:ext cx="1141632" cy="1135757"/>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25" name="Shape 335"/>
          <p:cNvSpPr>
            <a:spLocks noGrp="1"/>
          </p:cNvSpPr>
          <p:nvPr>
            <p:ph type="pic" sz="quarter" idx="16"/>
          </p:nvPr>
        </p:nvSpPr>
        <p:spPr>
          <a:xfrm>
            <a:off x="530153" y="169438"/>
            <a:ext cx="1167427" cy="1155062"/>
          </a:xfrm>
          <a:prstGeom prst="rect">
            <a:avLst/>
          </a:prstGeom>
        </p:spPr>
        <p:txBody>
          <a:bodyPr lIns="91439" tIns="45719" rIns="91439" bIns="45719"/>
          <a:lstStyle/>
          <a:p>
            <a:endParaRPr/>
          </a:p>
        </p:txBody>
      </p:sp>
      <p:sp>
        <p:nvSpPr>
          <p:cNvPr id="526" name="Shape 336"/>
          <p:cNvSpPr txBox="1">
            <a:spLocks noGrp="1"/>
          </p:cNvSpPr>
          <p:nvPr>
            <p:ph type="body" sz="quarter" idx="17"/>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27" name="Shape 337" descr="Shape 337"/>
          <p:cNvPicPr>
            <a:picLocks noChangeAspect="1"/>
          </p:cNvPicPr>
          <p:nvPr/>
        </p:nvPicPr>
        <p:blipFill>
          <a:blip r:embed="rId2" cstate="print"/>
          <a:stretch>
            <a:fillRect/>
          </a:stretch>
        </p:blipFill>
        <p:spPr>
          <a:xfrm>
            <a:off x="11376522" y="6184081"/>
            <a:ext cx="560253" cy="505246"/>
          </a:xfrm>
          <a:prstGeom prst="rect">
            <a:avLst/>
          </a:prstGeom>
          <a:ln w="12700">
            <a:miter lim="400000"/>
          </a:ln>
        </p:spPr>
      </p:pic>
      <p:sp>
        <p:nvSpPr>
          <p:cNvPr id="528" name="Shape 338"/>
          <p:cNvSpPr txBox="1">
            <a:spLocks noGrp="1"/>
          </p:cNvSpPr>
          <p:nvPr>
            <p:ph type="body" sz="quarter" idx="18"/>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sp>
        <p:nvSpPr>
          <p:cNvPr id="5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536" name="Shape 340"/>
          <p:cNvSpPr/>
          <p:nvPr/>
        </p:nvSpPr>
        <p:spPr>
          <a:xfrm>
            <a:off x="-3" y="0"/>
            <a:ext cx="12188826"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537" name="Shape 341"/>
          <p:cNvSpPr/>
          <p:nvPr/>
        </p:nvSpPr>
        <p:spPr>
          <a:xfrm rot="10800000" flipH="1">
            <a:off x="7368988" y="-1"/>
            <a:ext cx="4819837" cy="6857485"/>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538" name="Shape 342"/>
          <p:cNvSpPr/>
          <p:nvPr/>
        </p:nvSpPr>
        <p:spPr>
          <a:xfrm>
            <a:off x="-4572" y="-1"/>
            <a:ext cx="12197968" cy="978964"/>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539" name="Title Text"/>
          <p:cNvSpPr txBox="1">
            <a:spLocks noGrp="1"/>
          </p:cNvSpPr>
          <p:nvPr>
            <p:ph type="title"/>
          </p:nvPr>
        </p:nvSpPr>
        <p:spPr>
          <a:xfrm>
            <a:off x="-4571" y="-9072"/>
            <a:ext cx="12197968" cy="978964"/>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540" name="Body Level One…"/>
          <p:cNvSpPr txBox="1">
            <a:spLocks noGrp="1"/>
          </p:cNvSpPr>
          <p:nvPr>
            <p:ph type="body" sz="quarter" idx="1"/>
          </p:nvPr>
        </p:nvSpPr>
        <p:spPr>
          <a:xfrm>
            <a:off x="576070" y="1986921"/>
            <a:ext cx="6540868" cy="2504260"/>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hape 345"/>
          <p:cNvSpPr txBox="1">
            <a:spLocks noGrp="1"/>
          </p:cNvSpPr>
          <p:nvPr>
            <p:ph type="body" sz="quarter" idx="13"/>
          </p:nvPr>
        </p:nvSpPr>
        <p:spPr>
          <a:xfrm>
            <a:off x="7708993" y="1977767"/>
            <a:ext cx="4227781" cy="2769047"/>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542" name="Shape 346"/>
          <p:cNvSpPr txBox="1">
            <a:spLocks noGrp="1"/>
          </p:cNvSpPr>
          <p:nvPr>
            <p:ph type="body" sz="quarter" idx="14"/>
          </p:nvPr>
        </p:nvSpPr>
        <p:spPr>
          <a:xfrm>
            <a:off x="568650" y="1419286"/>
            <a:ext cx="4398030" cy="466726"/>
          </a:xfrm>
          <a:prstGeom prst="rect">
            <a:avLst/>
          </a:prstGeom>
        </p:spPr>
        <p:txBody>
          <a:bodyPr anchor="b">
            <a:normAutofit/>
          </a:bodyPr>
          <a:lstStyle/>
          <a:p>
            <a:pPr indent="-342900">
              <a:lnSpc>
                <a:spcPct val="90000"/>
              </a:lnSpc>
              <a:buSzPts val="1800"/>
              <a:defRPr sz="1800" b="1"/>
            </a:pPr>
            <a:endParaRPr/>
          </a:p>
        </p:txBody>
      </p:sp>
      <p:sp>
        <p:nvSpPr>
          <p:cNvPr id="543" name="Shape 347"/>
          <p:cNvSpPr txBox="1">
            <a:spLocks noGrp="1"/>
          </p:cNvSpPr>
          <p:nvPr>
            <p:ph type="body" sz="quarter" idx="15"/>
          </p:nvPr>
        </p:nvSpPr>
        <p:spPr>
          <a:xfrm>
            <a:off x="7708993" y="1419286"/>
            <a:ext cx="4227780" cy="466726"/>
          </a:xfrm>
          <a:prstGeom prst="rect">
            <a:avLst/>
          </a:prstGeom>
        </p:spPr>
        <p:txBody>
          <a:bodyPr anchor="b">
            <a:normAutofit/>
          </a:bodyPr>
          <a:lstStyle/>
          <a:p>
            <a:pPr indent="-342900">
              <a:lnSpc>
                <a:spcPct val="90000"/>
              </a:lnSpc>
              <a:buSzPts val="1800"/>
              <a:defRPr sz="1800" b="1"/>
            </a:pPr>
            <a:endParaRPr/>
          </a:p>
        </p:txBody>
      </p:sp>
      <p:sp>
        <p:nvSpPr>
          <p:cNvPr id="544" name="Shape 348"/>
          <p:cNvSpPr/>
          <p:nvPr/>
        </p:nvSpPr>
        <p:spPr>
          <a:xfrm rot="10800000" flipH="1">
            <a:off x="531476" y="189484"/>
            <a:ext cx="1141632" cy="1135757"/>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545" name="Shape 349"/>
          <p:cNvSpPr txBox="1">
            <a:spLocks noGrp="1"/>
          </p:cNvSpPr>
          <p:nvPr>
            <p:ph type="body" sz="quarter" idx="16"/>
          </p:nvPr>
        </p:nvSpPr>
        <p:spPr>
          <a:xfrm>
            <a:off x="576072" y="5171988"/>
            <a:ext cx="6540866" cy="1372986"/>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546" name="Shape 350" descr="Shape 350"/>
          <p:cNvPicPr>
            <a:picLocks noChangeAspect="1"/>
          </p:cNvPicPr>
          <p:nvPr/>
        </p:nvPicPr>
        <p:blipFill>
          <a:blip r:embed="rId2" cstate="print"/>
          <a:stretch>
            <a:fillRect/>
          </a:stretch>
        </p:blipFill>
        <p:spPr>
          <a:xfrm>
            <a:off x="11376522" y="6184081"/>
            <a:ext cx="560253" cy="505246"/>
          </a:xfrm>
          <a:prstGeom prst="rect">
            <a:avLst/>
          </a:prstGeom>
          <a:ln w="12700">
            <a:miter lim="400000"/>
          </a:ln>
        </p:spPr>
      </p:pic>
      <p:sp>
        <p:nvSpPr>
          <p:cNvPr id="547" name="Shape 351"/>
          <p:cNvSpPr txBox="1">
            <a:spLocks noGrp="1"/>
          </p:cNvSpPr>
          <p:nvPr>
            <p:ph type="body" sz="quarter" idx="17"/>
          </p:nvPr>
        </p:nvSpPr>
        <p:spPr>
          <a:xfrm>
            <a:off x="576071" y="4613507"/>
            <a:ext cx="4434539" cy="466726"/>
          </a:xfrm>
          <a:prstGeom prst="rect">
            <a:avLst/>
          </a:prstGeom>
        </p:spPr>
        <p:txBody>
          <a:bodyPr anchor="b">
            <a:normAutofit/>
          </a:bodyPr>
          <a:lstStyle/>
          <a:p>
            <a:pPr indent="-342900">
              <a:lnSpc>
                <a:spcPct val="90000"/>
              </a:lnSpc>
              <a:buSzPts val="1800"/>
              <a:defRPr sz="1800" b="1"/>
            </a:pPr>
            <a:endParaRPr/>
          </a:p>
        </p:txBody>
      </p:sp>
      <p:grpSp>
        <p:nvGrpSpPr>
          <p:cNvPr id="552" name="Shape 352"/>
          <p:cNvGrpSpPr/>
          <p:nvPr/>
        </p:nvGrpSpPr>
        <p:grpSpPr>
          <a:xfrm>
            <a:off x="775916" y="572632"/>
            <a:ext cx="652751" cy="375230"/>
            <a:chOff x="0" y="0"/>
            <a:chExt cx="652750" cy="375228"/>
          </a:xfrm>
        </p:grpSpPr>
        <p:sp>
          <p:nvSpPr>
            <p:cNvPr id="548" name="Shape 353"/>
            <p:cNvSpPr/>
            <p:nvPr/>
          </p:nvSpPr>
          <p:spPr>
            <a:xfrm>
              <a:off x="341340" y="133629"/>
              <a:ext cx="53988" cy="110109"/>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49" name="Shape 354"/>
            <p:cNvSpPr/>
            <p:nvPr/>
          </p:nvSpPr>
          <p:spPr>
            <a:xfrm>
              <a:off x="255820" y="133629"/>
              <a:ext cx="55576" cy="110109"/>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0" name="Shape 355"/>
            <p:cNvSpPr/>
            <p:nvPr/>
          </p:nvSpPr>
          <p:spPr>
            <a:xfrm>
              <a:off x="-1" y="315897"/>
              <a:ext cx="652752" cy="59332"/>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551" name="Shape 356"/>
            <p:cNvSpPr/>
            <p:nvPr/>
          </p:nvSpPr>
          <p:spPr>
            <a:xfrm>
              <a:off x="64999" y="0"/>
              <a:ext cx="521151" cy="330329"/>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55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hank you slide ">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60" name="Shape 358" descr="Shape 358"/>
          <p:cNvPicPr>
            <a:picLocks noChangeAspect="1"/>
          </p:cNvPicPr>
          <p:nvPr/>
        </p:nvPicPr>
        <p:blipFill>
          <a:blip r:embed="rId2" cstate="print"/>
          <a:stretch>
            <a:fillRect/>
          </a:stretch>
        </p:blipFill>
        <p:spPr>
          <a:xfrm>
            <a:off x="0" y="5488"/>
            <a:ext cx="12192000" cy="6858001"/>
          </a:xfrm>
          <a:prstGeom prst="rect">
            <a:avLst/>
          </a:prstGeom>
          <a:ln w="12700">
            <a:miter lim="400000"/>
          </a:ln>
        </p:spPr>
      </p:pic>
      <p:sp>
        <p:nvSpPr>
          <p:cNvPr id="561" name="Shape 359"/>
          <p:cNvSpPr/>
          <p:nvPr/>
        </p:nvSpPr>
        <p:spPr>
          <a:xfrm rot="659295" flipH="1">
            <a:off x="1980069" y="4171501"/>
            <a:ext cx="10007571" cy="3681934"/>
          </a:xfrm>
          <a:custGeom>
            <a:avLst/>
            <a:gdLst/>
            <a:ahLst/>
            <a:cxnLst>
              <a:cxn ang="0">
                <a:pos x="wd2" y="hd2"/>
              </a:cxn>
              <a:cxn ang="5400000">
                <a:pos x="wd2" y="hd2"/>
              </a:cxn>
              <a:cxn ang="10800000">
                <a:pos x="wd2" y="hd2"/>
              </a:cxn>
              <a:cxn ang="16200000">
                <a:pos x="wd2" y="hd2"/>
              </a:cxn>
            </a:cxnLst>
            <a:rect l="0" t="0" r="r" b="b"/>
            <a:pathLst>
              <a:path w="21600" h="21600" extrusionOk="0">
                <a:moveTo>
                  <a:pt x="126" y="0"/>
                </a:moveTo>
                <a:lnTo>
                  <a:pt x="0" y="1762"/>
                </a:lnTo>
                <a:lnTo>
                  <a:pt x="2124" y="3064"/>
                </a:lnTo>
                <a:lnTo>
                  <a:pt x="5270" y="5093"/>
                </a:lnTo>
                <a:lnTo>
                  <a:pt x="8405" y="7231"/>
                </a:lnTo>
                <a:cubicBezTo>
                  <a:pt x="8930" y="7590"/>
                  <a:pt x="9442" y="7962"/>
                  <a:pt x="9951" y="8358"/>
                </a:cubicBezTo>
                <a:cubicBezTo>
                  <a:pt x="10463" y="8750"/>
                  <a:pt x="10968" y="9172"/>
                  <a:pt x="11467" y="9626"/>
                </a:cubicBezTo>
                <a:cubicBezTo>
                  <a:pt x="12464" y="10526"/>
                  <a:pt x="13441" y="11545"/>
                  <a:pt x="14363" y="12726"/>
                </a:cubicBezTo>
                <a:cubicBezTo>
                  <a:pt x="15286" y="13899"/>
                  <a:pt x="16160" y="15251"/>
                  <a:pt x="16910" y="16800"/>
                </a:cubicBezTo>
                <a:cubicBezTo>
                  <a:pt x="17283" y="17573"/>
                  <a:pt x="17620" y="18410"/>
                  <a:pt x="17911" y="19274"/>
                </a:cubicBezTo>
                <a:lnTo>
                  <a:pt x="18043" y="19723"/>
                </a:lnTo>
                <a:lnTo>
                  <a:pt x="21600" y="21600"/>
                </a:lnTo>
                <a:lnTo>
                  <a:pt x="21345" y="20283"/>
                </a:lnTo>
                <a:cubicBezTo>
                  <a:pt x="21223" y="19735"/>
                  <a:pt x="21089" y="19212"/>
                  <a:pt x="20945" y="18716"/>
                </a:cubicBezTo>
                <a:cubicBezTo>
                  <a:pt x="20167" y="16067"/>
                  <a:pt x="19190" y="14151"/>
                  <a:pt x="18184" y="12647"/>
                </a:cubicBezTo>
                <a:cubicBezTo>
                  <a:pt x="17179" y="11130"/>
                  <a:pt x="16132" y="9984"/>
                  <a:pt x="15081" y="8992"/>
                </a:cubicBezTo>
                <a:cubicBezTo>
                  <a:pt x="14028" y="8010"/>
                  <a:pt x="12963" y="7203"/>
                  <a:pt x="11896" y="6488"/>
                </a:cubicBezTo>
                <a:cubicBezTo>
                  <a:pt x="11361" y="6138"/>
                  <a:pt x="10825" y="5808"/>
                  <a:pt x="10292" y="5494"/>
                </a:cubicBezTo>
                <a:cubicBezTo>
                  <a:pt x="9755" y="5181"/>
                  <a:pt x="9215" y="4904"/>
                  <a:pt x="8688" y="4616"/>
                </a:cubicBezTo>
                <a:lnTo>
                  <a:pt x="5499" y="2923"/>
                </a:lnTo>
                <a:lnTo>
                  <a:pt x="2316" y="1205"/>
                </a:lnTo>
                <a:close/>
              </a:path>
            </a:pathLst>
          </a:custGeom>
          <a:solidFill>
            <a:srgbClr val="AB9D68"/>
          </a:solidFill>
          <a:ln w="12700">
            <a:miter lim="400000"/>
          </a:ln>
        </p:spPr>
        <p:txBody>
          <a:bodyPr lIns="0" tIns="0" rIns="0" bIns="0" anchor="ctr"/>
          <a:lstStyle/>
          <a:p>
            <a:pPr>
              <a:defRPr sz="1500"/>
            </a:pPr>
            <a:endParaRPr/>
          </a:p>
        </p:txBody>
      </p:sp>
      <p:pic>
        <p:nvPicPr>
          <p:cNvPr id="562" name="Shape 360" descr="Shape 360"/>
          <p:cNvPicPr>
            <a:picLocks noChangeAspect="1"/>
          </p:cNvPicPr>
          <p:nvPr/>
        </p:nvPicPr>
        <p:blipFill>
          <a:blip r:embed="rId3" cstate="print"/>
          <a:srcRect r="24499" b="12082"/>
          <a:stretch>
            <a:fillRect/>
          </a:stretch>
        </p:blipFill>
        <p:spPr>
          <a:xfrm flipH="1">
            <a:off x="496299" y="5395693"/>
            <a:ext cx="565645" cy="1462307"/>
          </a:xfrm>
          <a:prstGeom prst="rect">
            <a:avLst/>
          </a:prstGeom>
          <a:ln w="12700">
            <a:miter lim="400000"/>
          </a:ln>
        </p:spPr>
      </p:pic>
      <p:grpSp>
        <p:nvGrpSpPr>
          <p:cNvPr id="565" name="Shape 361"/>
          <p:cNvGrpSpPr/>
          <p:nvPr/>
        </p:nvGrpSpPr>
        <p:grpSpPr>
          <a:xfrm>
            <a:off x="8011069" y="3827228"/>
            <a:ext cx="1138541" cy="1700084"/>
            <a:chOff x="0" y="0"/>
            <a:chExt cx="1138540" cy="1700083"/>
          </a:xfrm>
        </p:grpSpPr>
        <p:pic>
          <p:nvPicPr>
            <p:cNvPr id="563" name="Shape 362" descr="Shape 362"/>
            <p:cNvPicPr>
              <a:picLocks noChangeAspect="1"/>
            </p:cNvPicPr>
            <p:nvPr/>
          </p:nvPicPr>
          <p:blipFill>
            <a:blip r:embed="rId4" cstate="print"/>
            <a:stretch>
              <a:fillRect/>
            </a:stretch>
          </p:blipFill>
          <p:spPr>
            <a:xfrm flipH="1">
              <a:off x="0" y="0"/>
              <a:ext cx="1138539" cy="1574279"/>
            </a:xfrm>
            <a:prstGeom prst="rect">
              <a:avLst/>
            </a:prstGeom>
            <a:ln w="12700" cap="flat">
              <a:noFill/>
              <a:miter lim="400000"/>
            </a:ln>
            <a:effectLst/>
          </p:spPr>
        </p:pic>
        <p:pic>
          <p:nvPicPr>
            <p:cNvPr id="564" name="Shape 363" descr="Shape 363"/>
            <p:cNvPicPr>
              <a:picLocks noChangeAspect="1"/>
            </p:cNvPicPr>
            <p:nvPr/>
          </p:nvPicPr>
          <p:blipFill>
            <a:blip r:embed="rId5" cstate="print">
              <a:alphaModFix amt="25000"/>
            </a:blip>
            <a:stretch>
              <a:fillRect/>
            </a:stretch>
          </p:blipFill>
          <p:spPr>
            <a:xfrm>
              <a:off x="287748" y="1357573"/>
              <a:ext cx="850793" cy="342511"/>
            </a:xfrm>
            <a:prstGeom prst="rect">
              <a:avLst/>
            </a:prstGeom>
            <a:ln w="12700" cap="flat">
              <a:noFill/>
              <a:miter lim="400000"/>
            </a:ln>
            <a:effectLst/>
          </p:spPr>
        </p:pic>
      </p:grpSp>
      <p:grpSp>
        <p:nvGrpSpPr>
          <p:cNvPr id="568" name="Shape 364"/>
          <p:cNvGrpSpPr/>
          <p:nvPr/>
        </p:nvGrpSpPr>
        <p:grpSpPr>
          <a:xfrm>
            <a:off x="6475164" y="3424711"/>
            <a:ext cx="1512434" cy="2062157"/>
            <a:chOff x="0" y="0"/>
            <a:chExt cx="1512432" cy="2062155"/>
          </a:xfrm>
        </p:grpSpPr>
        <p:pic>
          <p:nvPicPr>
            <p:cNvPr id="566" name="Shape 365" descr="Shape 365"/>
            <p:cNvPicPr>
              <a:picLocks noChangeAspect="1"/>
            </p:cNvPicPr>
            <p:nvPr/>
          </p:nvPicPr>
          <p:blipFill>
            <a:blip r:embed="rId6" cstate="print">
              <a:alphaModFix amt="25000"/>
            </a:blip>
            <a:stretch>
              <a:fillRect/>
            </a:stretch>
          </p:blipFill>
          <p:spPr>
            <a:xfrm>
              <a:off x="0" y="1786692"/>
              <a:ext cx="1512433" cy="275464"/>
            </a:xfrm>
            <a:prstGeom prst="rect">
              <a:avLst/>
            </a:prstGeom>
            <a:ln w="12700" cap="flat">
              <a:noFill/>
              <a:miter lim="400000"/>
            </a:ln>
            <a:effectLst/>
          </p:spPr>
        </p:pic>
        <p:pic>
          <p:nvPicPr>
            <p:cNvPr id="567" name="Shape 366" descr="Shape 366"/>
            <p:cNvPicPr>
              <a:picLocks noChangeAspect="1"/>
            </p:cNvPicPr>
            <p:nvPr/>
          </p:nvPicPr>
          <p:blipFill>
            <a:blip r:embed="rId7" cstate="print"/>
            <a:stretch>
              <a:fillRect/>
            </a:stretch>
          </p:blipFill>
          <p:spPr>
            <a:xfrm>
              <a:off x="65358" y="0"/>
              <a:ext cx="1402312" cy="1969196"/>
            </a:xfrm>
            <a:prstGeom prst="rect">
              <a:avLst/>
            </a:prstGeom>
            <a:ln w="12700" cap="flat">
              <a:noFill/>
              <a:miter lim="400000"/>
            </a:ln>
            <a:effectLst/>
          </p:spPr>
        </p:pic>
      </p:grpSp>
      <p:grpSp>
        <p:nvGrpSpPr>
          <p:cNvPr id="572" name="Shape 367"/>
          <p:cNvGrpSpPr/>
          <p:nvPr/>
        </p:nvGrpSpPr>
        <p:grpSpPr>
          <a:xfrm>
            <a:off x="4643913" y="3428041"/>
            <a:ext cx="2075588" cy="2391018"/>
            <a:chOff x="0" y="0"/>
            <a:chExt cx="2075587" cy="2391017"/>
          </a:xfrm>
        </p:grpSpPr>
        <p:pic>
          <p:nvPicPr>
            <p:cNvPr id="569" name="Shape 368" descr="Shape 368"/>
            <p:cNvPicPr>
              <a:picLocks noChangeAspect="1"/>
            </p:cNvPicPr>
            <p:nvPr/>
          </p:nvPicPr>
          <p:blipFill>
            <a:blip r:embed="rId8" cstate="print">
              <a:alphaModFix amt="36000"/>
            </a:blip>
            <a:stretch>
              <a:fillRect/>
            </a:stretch>
          </p:blipFill>
          <p:spPr>
            <a:xfrm>
              <a:off x="0" y="1970791"/>
              <a:ext cx="1043492" cy="377459"/>
            </a:xfrm>
            <a:prstGeom prst="rect">
              <a:avLst/>
            </a:prstGeom>
            <a:ln w="12700" cap="flat">
              <a:noFill/>
              <a:miter lim="400000"/>
            </a:ln>
            <a:effectLst/>
          </p:spPr>
        </p:pic>
        <p:pic>
          <p:nvPicPr>
            <p:cNvPr id="570" name="Shape 369" descr="Shape 369"/>
            <p:cNvPicPr>
              <a:picLocks noChangeAspect="1"/>
            </p:cNvPicPr>
            <p:nvPr/>
          </p:nvPicPr>
          <p:blipFill>
            <a:blip r:embed="rId9" cstate="print"/>
            <a:stretch>
              <a:fillRect/>
            </a:stretch>
          </p:blipFill>
          <p:spPr>
            <a:xfrm>
              <a:off x="210491" y="-1"/>
              <a:ext cx="1637445" cy="2202290"/>
            </a:xfrm>
            <a:prstGeom prst="rect">
              <a:avLst/>
            </a:prstGeom>
            <a:ln w="12700" cap="flat">
              <a:noFill/>
              <a:miter lim="400000"/>
            </a:ln>
            <a:effectLst/>
          </p:spPr>
        </p:pic>
        <p:pic>
          <p:nvPicPr>
            <p:cNvPr id="571" name="Shape 370" descr="Shape 370"/>
            <p:cNvPicPr>
              <a:picLocks noChangeAspect="1"/>
            </p:cNvPicPr>
            <p:nvPr/>
          </p:nvPicPr>
          <p:blipFill>
            <a:blip r:embed="rId8" cstate="print">
              <a:alphaModFix amt="15000"/>
            </a:blip>
            <a:stretch>
              <a:fillRect/>
            </a:stretch>
          </p:blipFill>
          <p:spPr>
            <a:xfrm>
              <a:off x="1032095" y="2013559"/>
              <a:ext cx="1043493" cy="377459"/>
            </a:xfrm>
            <a:prstGeom prst="rect">
              <a:avLst/>
            </a:prstGeom>
            <a:ln w="12700" cap="flat">
              <a:noFill/>
              <a:miter lim="400000"/>
            </a:ln>
            <a:effectLst/>
          </p:spPr>
        </p:pic>
      </p:grpSp>
      <p:grpSp>
        <p:nvGrpSpPr>
          <p:cNvPr id="575" name="Shape 371"/>
          <p:cNvGrpSpPr/>
          <p:nvPr/>
        </p:nvGrpSpPr>
        <p:grpSpPr>
          <a:xfrm>
            <a:off x="3201205" y="3690363"/>
            <a:ext cx="1575325" cy="2604996"/>
            <a:chOff x="0" y="0"/>
            <a:chExt cx="1575324" cy="2604995"/>
          </a:xfrm>
        </p:grpSpPr>
        <p:pic>
          <p:nvPicPr>
            <p:cNvPr id="573" name="Shape 372" descr="Shape 372"/>
            <p:cNvPicPr>
              <a:picLocks noChangeAspect="1"/>
            </p:cNvPicPr>
            <p:nvPr/>
          </p:nvPicPr>
          <p:blipFill>
            <a:blip r:embed="rId10" cstate="print"/>
            <a:stretch>
              <a:fillRect/>
            </a:stretch>
          </p:blipFill>
          <p:spPr>
            <a:xfrm>
              <a:off x="16240" y="-1"/>
              <a:ext cx="1559085" cy="2476416"/>
            </a:xfrm>
            <a:prstGeom prst="rect">
              <a:avLst/>
            </a:prstGeom>
            <a:ln w="12700" cap="flat">
              <a:noFill/>
              <a:miter lim="400000"/>
            </a:ln>
            <a:effectLst/>
          </p:spPr>
        </p:pic>
        <p:pic>
          <p:nvPicPr>
            <p:cNvPr id="574" name="Shape 373" descr="Shape 373"/>
            <p:cNvPicPr>
              <a:picLocks noChangeAspect="1"/>
            </p:cNvPicPr>
            <p:nvPr/>
          </p:nvPicPr>
          <p:blipFill>
            <a:blip r:embed="rId11" cstate="print">
              <a:alphaModFix amt="36000"/>
            </a:blip>
            <a:stretch>
              <a:fillRect/>
            </a:stretch>
          </p:blipFill>
          <p:spPr>
            <a:xfrm>
              <a:off x="-1" y="2190092"/>
              <a:ext cx="1387883" cy="414904"/>
            </a:xfrm>
            <a:prstGeom prst="rect">
              <a:avLst/>
            </a:prstGeom>
            <a:ln w="12700" cap="flat">
              <a:noFill/>
              <a:miter lim="400000"/>
            </a:ln>
            <a:effectLst/>
          </p:spPr>
        </p:pic>
      </p:grpSp>
      <p:pic>
        <p:nvPicPr>
          <p:cNvPr id="576" name="Shape 374" descr="Shape 374"/>
          <p:cNvPicPr>
            <a:picLocks noChangeAspect="1"/>
          </p:cNvPicPr>
          <p:nvPr/>
        </p:nvPicPr>
        <p:blipFill>
          <a:blip r:embed="rId12" cstate="print"/>
          <a:srcRect l="22538"/>
          <a:stretch>
            <a:fillRect/>
          </a:stretch>
        </p:blipFill>
        <p:spPr>
          <a:xfrm flipH="1">
            <a:off x="11303643" y="0"/>
            <a:ext cx="885182" cy="5142270"/>
          </a:xfrm>
          <a:prstGeom prst="rect">
            <a:avLst/>
          </a:prstGeom>
          <a:ln w="12700">
            <a:miter lim="400000"/>
          </a:ln>
        </p:spPr>
      </p:pic>
      <p:pic>
        <p:nvPicPr>
          <p:cNvPr id="577" name="Shape 375" descr="Shape 375"/>
          <p:cNvPicPr>
            <a:picLocks noChangeAspect="1"/>
          </p:cNvPicPr>
          <p:nvPr/>
        </p:nvPicPr>
        <p:blipFill>
          <a:blip r:embed="rId13" cstate="print"/>
          <a:stretch>
            <a:fillRect/>
          </a:stretch>
        </p:blipFill>
        <p:spPr>
          <a:xfrm>
            <a:off x="1379390" y="4148964"/>
            <a:ext cx="1316460" cy="2182636"/>
          </a:xfrm>
          <a:prstGeom prst="rect">
            <a:avLst/>
          </a:prstGeom>
          <a:ln w="12700">
            <a:miter lim="400000"/>
          </a:ln>
        </p:spPr>
      </p:pic>
      <p:pic>
        <p:nvPicPr>
          <p:cNvPr id="578" name="Shape 376" descr="Shape 376"/>
          <p:cNvPicPr>
            <a:picLocks noChangeAspect="1"/>
          </p:cNvPicPr>
          <p:nvPr/>
        </p:nvPicPr>
        <p:blipFill>
          <a:blip r:embed="rId14" cstate="print"/>
          <a:srcRect b="22775"/>
          <a:stretch>
            <a:fillRect/>
          </a:stretch>
        </p:blipFill>
        <p:spPr>
          <a:xfrm>
            <a:off x="1221287" y="6040650"/>
            <a:ext cx="1061391" cy="290951"/>
          </a:xfrm>
          <a:prstGeom prst="rect">
            <a:avLst/>
          </a:prstGeom>
          <a:ln w="12700">
            <a:miter lim="400000"/>
          </a:ln>
        </p:spPr>
      </p:pic>
      <p:pic>
        <p:nvPicPr>
          <p:cNvPr id="579" name="Shape 377" descr="Shape 377"/>
          <p:cNvPicPr>
            <a:picLocks noChangeAspect="1"/>
          </p:cNvPicPr>
          <p:nvPr/>
        </p:nvPicPr>
        <p:blipFill>
          <a:blip r:embed="rId3" cstate="print"/>
          <a:srcRect r="24499" b="12081"/>
          <a:stretch>
            <a:fillRect/>
          </a:stretch>
        </p:blipFill>
        <p:spPr>
          <a:xfrm flipH="1">
            <a:off x="0" y="4983758"/>
            <a:ext cx="724989" cy="1874242"/>
          </a:xfrm>
          <a:prstGeom prst="rect">
            <a:avLst/>
          </a:prstGeom>
          <a:ln w="12700">
            <a:miter lim="400000"/>
          </a:ln>
        </p:spPr>
      </p:pic>
      <p:pic>
        <p:nvPicPr>
          <p:cNvPr id="580" name="Shape 378" descr="Shape 378"/>
          <p:cNvPicPr>
            <a:picLocks noChangeAspect="1"/>
          </p:cNvPicPr>
          <p:nvPr/>
        </p:nvPicPr>
        <p:blipFill>
          <a:blip r:embed="rId14" cstate="print"/>
          <a:srcRect r="22368" b="48061"/>
          <a:stretch>
            <a:fillRect/>
          </a:stretch>
        </p:blipFill>
        <p:spPr>
          <a:xfrm>
            <a:off x="10836847" y="4714107"/>
            <a:ext cx="823980" cy="195685"/>
          </a:xfrm>
          <a:prstGeom prst="rect">
            <a:avLst/>
          </a:prstGeom>
          <a:ln w="12700">
            <a:miter lim="400000"/>
          </a:ln>
        </p:spPr>
      </p:pic>
      <p:pic>
        <p:nvPicPr>
          <p:cNvPr id="581" name="Shape 379" descr="Shape 379"/>
          <p:cNvPicPr>
            <a:picLocks noChangeAspect="1"/>
          </p:cNvPicPr>
          <p:nvPr/>
        </p:nvPicPr>
        <p:blipFill>
          <a:blip r:embed="rId15" cstate="print"/>
          <a:srcRect t="20053" b="20051"/>
          <a:stretch>
            <a:fillRect/>
          </a:stretch>
        </p:blipFill>
        <p:spPr>
          <a:xfrm>
            <a:off x="2765249" y="398692"/>
            <a:ext cx="6658327" cy="1683823"/>
          </a:xfrm>
          <a:prstGeom prst="rect">
            <a:avLst/>
          </a:prstGeom>
          <a:ln w="12700">
            <a:miter lim="400000"/>
          </a:ln>
        </p:spPr>
      </p:pic>
      <p:sp>
        <p:nvSpPr>
          <p:cNvPr id="582"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hank You_slide 2">
    <p:bg>
      <p:bgPr>
        <a:gradFill flip="none" rotWithShape="1">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89" name="Shape 381" descr="Shape 381"/>
          <p:cNvPicPr>
            <a:picLocks noChangeAspect="1"/>
          </p:cNvPicPr>
          <p:nvPr/>
        </p:nvPicPr>
        <p:blipFill>
          <a:blip r:embed="rId2" cstate="print"/>
          <a:stretch>
            <a:fillRect/>
          </a:stretch>
        </p:blipFill>
        <p:spPr>
          <a:xfrm>
            <a:off x="0" y="1840"/>
            <a:ext cx="12202194" cy="6863734"/>
          </a:xfrm>
          <a:prstGeom prst="rect">
            <a:avLst/>
          </a:prstGeom>
          <a:ln w="12700">
            <a:miter lim="400000"/>
          </a:ln>
        </p:spPr>
      </p:pic>
      <p:grpSp>
        <p:nvGrpSpPr>
          <p:cNvPr id="593" name="Shape 382"/>
          <p:cNvGrpSpPr/>
          <p:nvPr/>
        </p:nvGrpSpPr>
        <p:grpSpPr>
          <a:xfrm>
            <a:off x="9800647" y="729859"/>
            <a:ext cx="1314136" cy="628295"/>
            <a:chOff x="0" y="0"/>
            <a:chExt cx="1314135" cy="628293"/>
          </a:xfrm>
        </p:grpSpPr>
        <p:sp>
          <p:nvSpPr>
            <p:cNvPr id="590" name="Shape 383"/>
            <p:cNvSpPr/>
            <p:nvPr/>
          </p:nvSpPr>
          <p:spPr>
            <a:xfrm flipH="1">
              <a:off x="450661" y="401596"/>
              <a:ext cx="234479" cy="162264"/>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1" name="Shape 384"/>
            <p:cNvSpPr/>
            <p:nvPr/>
          </p:nvSpPr>
          <p:spPr>
            <a:xfrm flipH="1">
              <a:off x="-1" y="449979"/>
              <a:ext cx="278705" cy="178315"/>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592" name="Shape 385"/>
            <p:cNvSpPr/>
            <p:nvPr/>
          </p:nvSpPr>
          <p:spPr>
            <a:xfrm flipH="1">
              <a:off x="1057020" y="-1"/>
              <a:ext cx="257116" cy="241525"/>
            </a:xfrm>
            <a:custGeom>
              <a:avLst/>
              <a:gdLst/>
              <a:ahLst/>
              <a:cxnLst>
                <a:cxn ang="0">
                  <a:pos x="wd2" y="hd2"/>
                </a:cxn>
                <a:cxn ang="5400000">
                  <a:pos x="wd2" y="hd2"/>
                </a:cxn>
                <a:cxn ang="10800000">
                  <a:pos x="wd2" y="hd2"/>
                </a:cxn>
                <a:cxn ang="16200000">
                  <a:pos x="wd2" y="hd2"/>
                </a:cxn>
              </a:cxnLst>
              <a:rect l="0" t="0" r="r" b="b"/>
              <a:pathLst>
                <a:path w="20764" h="21314" extrusionOk="0">
                  <a:moveTo>
                    <a:pt x="7748" y="13863"/>
                  </a:moveTo>
                  <a:cubicBezTo>
                    <a:pt x="7581" y="13892"/>
                    <a:pt x="7081" y="14160"/>
                    <a:pt x="6912" y="14058"/>
                  </a:cubicBezTo>
                  <a:cubicBezTo>
                    <a:pt x="6744" y="13955"/>
                    <a:pt x="6574" y="13774"/>
                    <a:pt x="6381" y="13698"/>
                  </a:cubicBezTo>
                  <a:cubicBezTo>
                    <a:pt x="6189" y="13622"/>
                    <a:pt x="5821" y="12815"/>
                    <a:pt x="4526" y="12754"/>
                  </a:cubicBezTo>
                  <a:cubicBezTo>
                    <a:pt x="3233" y="12692"/>
                    <a:pt x="2634" y="12752"/>
                    <a:pt x="2164" y="13595"/>
                  </a:cubicBezTo>
                  <a:cubicBezTo>
                    <a:pt x="1694" y="14439"/>
                    <a:pt x="1193" y="14576"/>
                    <a:pt x="716" y="14766"/>
                  </a:cubicBezTo>
                  <a:cubicBezTo>
                    <a:pt x="239" y="14955"/>
                    <a:pt x="-763" y="15335"/>
                    <a:pt x="1010" y="15364"/>
                  </a:cubicBezTo>
                  <a:cubicBezTo>
                    <a:pt x="2783" y="15394"/>
                    <a:pt x="2855" y="15419"/>
                    <a:pt x="3095" y="15442"/>
                  </a:cubicBezTo>
                  <a:cubicBezTo>
                    <a:pt x="3335" y="15465"/>
                    <a:pt x="3911" y="15588"/>
                    <a:pt x="4150" y="15637"/>
                  </a:cubicBezTo>
                  <a:cubicBezTo>
                    <a:pt x="4391" y="15687"/>
                    <a:pt x="4848" y="15864"/>
                    <a:pt x="5161" y="15991"/>
                  </a:cubicBezTo>
                  <a:cubicBezTo>
                    <a:pt x="5474" y="16118"/>
                    <a:pt x="5665" y="16089"/>
                    <a:pt x="5858" y="16191"/>
                  </a:cubicBezTo>
                  <a:cubicBezTo>
                    <a:pt x="6050" y="16293"/>
                    <a:pt x="6412" y="16472"/>
                    <a:pt x="6822" y="16780"/>
                  </a:cubicBezTo>
                  <a:cubicBezTo>
                    <a:pt x="7233" y="17089"/>
                    <a:pt x="7570" y="17268"/>
                    <a:pt x="7907" y="17421"/>
                  </a:cubicBezTo>
                  <a:cubicBezTo>
                    <a:pt x="8244" y="17574"/>
                    <a:pt x="8678" y="17777"/>
                    <a:pt x="9015" y="17982"/>
                  </a:cubicBezTo>
                  <a:cubicBezTo>
                    <a:pt x="9353" y="18187"/>
                    <a:pt x="10268" y="18620"/>
                    <a:pt x="10700" y="18745"/>
                  </a:cubicBezTo>
                  <a:cubicBezTo>
                    <a:pt x="11133" y="18871"/>
                    <a:pt x="12359" y="19274"/>
                    <a:pt x="12767" y="19347"/>
                  </a:cubicBezTo>
                  <a:cubicBezTo>
                    <a:pt x="13175" y="19420"/>
                    <a:pt x="14133" y="19407"/>
                    <a:pt x="14420" y="19404"/>
                  </a:cubicBezTo>
                  <a:cubicBezTo>
                    <a:pt x="14707" y="19400"/>
                    <a:pt x="15905" y="19359"/>
                    <a:pt x="15905" y="19359"/>
                  </a:cubicBezTo>
                  <a:cubicBezTo>
                    <a:pt x="15905" y="19359"/>
                    <a:pt x="16104" y="20010"/>
                    <a:pt x="16679" y="20029"/>
                  </a:cubicBezTo>
                  <a:cubicBezTo>
                    <a:pt x="17254" y="20047"/>
                    <a:pt x="18504" y="20424"/>
                    <a:pt x="18960" y="20549"/>
                  </a:cubicBezTo>
                  <a:cubicBezTo>
                    <a:pt x="19416" y="20674"/>
                    <a:pt x="19585" y="20724"/>
                    <a:pt x="19801" y="20799"/>
                  </a:cubicBezTo>
                  <a:cubicBezTo>
                    <a:pt x="20018" y="20875"/>
                    <a:pt x="19921" y="20798"/>
                    <a:pt x="20210" y="20977"/>
                  </a:cubicBezTo>
                  <a:cubicBezTo>
                    <a:pt x="20499" y="21157"/>
                    <a:pt x="20597" y="21286"/>
                    <a:pt x="20717" y="21311"/>
                  </a:cubicBezTo>
                  <a:cubicBezTo>
                    <a:pt x="20837" y="21336"/>
                    <a:pt x="20692" y="21207"/>
                    <a:pt x="20642" y="20998"/>
                  </a:cubicBezTo>
                  <a:cubicBezTo>
                    <a:pt x="20592" y="20789"/>
                    <a:pt x="20543" y="20712"/>
                    <a:pt x="20421" y="20530"/>
                  </a:cubicBezTo>
                  <a:cubicBezTo>
                    <a:pt x="20299" y="20348"/>
                    <a:pt x="20081" y="20168"/>
                    <a:pt x="20249" y="20192"/>
                  </a:cubicBezTo>
                  <a:cubicBezTo>
                    <a:pt x="20417" y="20215"/>
                    <a:pt x="20610" y="20292"/>
                    <a:pt x="20368" y="20059"/>
                  </a:cubicBezTo>
                  <a:cubicBezTo>
                    <a:pt x="20126" y="19827"/>
                    <a:pt x="19981" y="19776"/>
                    <a:pt x="19860" y="19647"/>
                  </a:cubicBezTo>
                  <a:cubicBezTo>
                    <a:pt x="19739" y="19518"/>
                    <a:pt x="20004" y="19645"/>
                    <a:pt x="19954" y="19514"/>
                  </a:cubicBezTo>
                  <a:cubicBezTo>
                    <a:pt x="19905" y="19385"/>
                    <a:pt x="19616" y="19258"/>
                    <a:pt x="19495" y="19128"/>
                  </a:cubicBezTo>
                  <a:cubicBezTo>
                    <a:pt x="19374" y="19000"/>
                    <a:pt x="19254" y="18922"/>
                    <a:pt x="19254" y="18922"/>
                  </a:cubicBezTo>
                  <a:cubicBezTo>
                    <a:pt x="19254" y="18922"/>
                    <a:pt x="19854" y="19019"/>
                    <a:pt x="19973" y="19017"/>
                  </a:cubicBezTo>
                  <a:cubicBezTo>
                    <a:pt x="20093" y="19015"/>
                    <a:pt x="19876" y="18888"/>
                    <a:pt x="19611" y="18708"/>
                  </a:cubicBezTo>
                  <a:cubicBezTo>
                    <a:pt x="19345" y="18528"/>
                    <a:pt x="19152" y="18400"/>
                    <a:pt x="18983" y="18297"/>
                  </a:cubicBezTo>
                  <a:cubicBezTo>
                    <a:pt x="18814" y="18195"/>
                    <a:pt x="18453" y="18016"/>
                    <a:pt x="18453" y="18016"/>
                  </a:cubicBezTo>
                  <a:lnTo>
                    <a:pt x="18236" y="17836"/>
                  </a:lnTo>
                  <a:cubicBezTo>
                    <a:pt x="18236" y="17836"/>
                    <a:pt x="19430" y="17559"/>
                    <a:pt x="18040" y="17446"/>
                  </a:cubicBezTo>
                  <a:cubicBezTo>
                    <a:pt x="17530" y="16824"/>
                    <a:pt x="17385" y="16774"/>
                    <a:pt x="17048" y="16516"/>
                  </a:cubicBezTo>
                  <a:cubicBezTo>
                    <a:pt x="16709" y="16260"/>
                    <a:pt x="16130" y="15822"/>
                    <a:pt x="16130" y="15822"/>
                  </a:cubicBezTo>
                  <a:cubicBezTo>
                    <a:pt x="16130" y="15822"/>
                    <a:pt x="16153" y="15821"/>
                    <a:pt x="16488" y="15791"/>
                  </a:cubicBezTo>
                  <a:cubicBezTo>
                    <a:pt x="16823" y="15760"/>
                    <a:pt x="16919" y="15759"/>
                    <a:pt x="16990" y="15679"/>
                  </a:cubicBezTo>
                  <a:cubicBezTo>
                    <a:pt x="17062" y="15600"/>
                    <a:pt x="17037" y="15600"/>
                    <a:pt x="16822" y="15578"/>
                  </a:cubicBezTo>
                  <a:cubicBezTo>
                    <a:pt x="16606" y="15553"/>
                    <a:pt x="16246" y="15532"/>
                    <a:pt x="16246" y="15532"/>
                  </a:cubicBezTo>
                  <a:cubicBezTo>
                    <a:pt x="16246" y="15532"/>
                    <a:pt x="16054" y="15509"/>
                    <a:pt x="16221" y="15402"/>
                  </a:cubicBezTo>
                  <a:cubicBezTo>
                    <a:pt x="16388" y="15294"/>
                    <a:pt x="16435" y="15216"/>
                    <a:pt x="16601" y="15109"/>
                  </a:cubicBezTo>
                  <a:cubicBezTo>
                    <a:pt x="16767" y="15002"/>
                    <a:pt x="16863" y="14948"/>
                    <a:pt x="16838" y="14870"/>
                  </a:cubicBezTo>
                  <a:cubicBezTo>
                    <a:pt x="16813" y="14792"/>
                    <a:pt x="16598" y="14821"/>
                    <a:pt x="16549" y="14743"/>
                  </a:cubicBezTo>
                  <a:cubicBezTo>
                    <a:pt x="16500" y="14665"/>
                    <a:pt x="16454" y="14797"/>
                    <a:pt x="16500" y="14665"/>
                  </a:cubicBezTo>
                  <a:cubicBezTo>
                    <a:pt x="16547" y="14534"/>
                    <a:pt x="16664" y="14323"/>
                    <a:pt x="16664" y="14323"/>
                  </a:cubicBezTo>
                  <a:cubicBezTo>
                    <a:pt x="16664" y="14323"/>
                    <a:pt x="16638" y="14113"/>
                    <a:pt x="16710" y="14113"/>
                  </a:cubicBezTo>
                  <a:cubicBezTo>
                    <a:pt x="16782" y="14112"/>
                    <a:pt x="16950" y="14136"/>
                    <a:pt x="16950" y="14136"/>
                  </a:cubicBezTo>
                  <a:lnTo>
                    <a:pt x="16948" y="13952"/>
                  </a:lnTo>
                  <a:cubicBezTo>
                    <a:pt x="16948" y="13952"/>
                    <a:pt x="16996" y="14004"/>
                    <a:pt x="17163" y="13924"/>
                  </a:cubicBezTo>
                  <a:cubicBezTo>
                    <a:pt x="17330" y="13843"/>
                    <a:pt x="17402" y="13868"/>
                    <a:pt x="17329" y="13738"/>
                  </a:cubicBezTo>
                  <a:cubicBezTo>
                    <a:pt x="17255" y="13608"/>
                    <a:pt x="17207" y="13609"/>
                    <a:pt x="17135" y="13531"/>
                  </a:cubicBezTo>
                  <a:cubicBezTo>
                    <a:pt x="17062" y="13453"/>
                    <a:pt x="16664" y="13263"/>
                    <a:pt x="17216" y="13229"/>
                  </a:cubicBezTo>
                  <a:cubicBezTo>
                    <a:pt x="17766" y="13196"/>
                    <a:pt x="17837" y="13169"/>
                    <a:pt x="17897" y="13090"/>
                  </a:cubicBezTo>
                  <a:cubicBezTo>
                    <a:pt x="17955" y="13010"/>
                    <a:pt x="18076" y="13113"/>
                    <a:pt x="18230" y="12941"/>
                  </a:cubicBezTo>
                  <a:cubicBezTo>
                    <a:pt x="18384" y="12769"/>
                    <a:pt x="18288" y="12809"/>
                    <a:pt x="18515" y="12702"/>
                  </a:cubicBezTo>
                  <a:cubicBezTo>
                    <a:pt x="18741" y="12594"/>
                    <a:pt x="18777" y="12542"/>
                    <a:pt x="18847" y="12423"/>
                  </a:cubicBezTo>
                  <a:cubicBezTo>
                    <a:pt x="18918" y="12304"/>
                    <a:pt x="18798" y="12266"/>
                    <a:pt x="18726" y="12280"/>
                  </a:cubicBezTo>
                  <a:cubicBezTo>
                    <a:pt x="18654" y="12294"/>
                    <a:pt x="18283" y="12273"/>
                    <a:pt x="18283" y="12273"/>
                  </a:cubicBezTo>
                  <a:cubicBezTo>
                    <a:pt x="18283" y="12273"/>
                    <a:pt x="18701" y="12202"/>
                    <a:pt x="18869" y="12174"/>
                  </a:cubicBezTo>
                  <a:cubicBezTo>
                    <a:pt x="19036" y="12145"/>
                    <a:pt x="19273" y="11946"/>
                    <a:pt x="19296" y="11854"/>
                  </a:cubicBezTo>
                  <a:cubicBezTo>
                    <a:pt x="19319" y="11763"/>
                    <a:pt x="19329" y="11631"/>
                    <a:pt x="19341" y="11591"/>
                  </a:cubicBezTo>
                  <a:cubicBezTo>
                    <a:pt x="19353" y="11552"/>
                    <a:pt x="19054" y="11608"/>
                    <a:pt x="19054" y="11608"/>
                  </a:cubicBezTo>
                  <a:cubicBezTo>
                    <a:pt x="19054" y="11608"/>
                    <a:pt x="19435" y="11446"/>
                    <a:pt x="19602" y="11300"/>
                  </a:cubicBezTo>
                  <a:cubicBezTo>
                    <a:pt x="19767" y="11154"/>
                    <a:pt x="19778" y="11050"/>
                    <a:pt x="19801" y="10984"/>
                  </a:cubicBezTo>
                  <a:cubicBezTo>
                    <a:pt x="19825" y="10918"/>
                    <a:pt x="19538" y="10935"/>
                    <a:pt x="19406" y="11002"/>
                  </a:cubicBezTo>
                  <a:cubicBezTo>
                    <a:pt x="19276" y="11069"/>
                    <a:pt x="18964" y="11099"/>
                    <a:pt x="18964" y="11099"/>
                  </a:cubicBezTo>
                  <a:cubicBezTo>
                    <a:pt x="18964" y="11099"/>
                    <a:pt x="19119" y="10967"/>
                    <a:pt x="19369" y="10833"/>
                  </a:cubicBezTo>
                  <a:cubicBezTo>
                    <a:pt x="19619" y="10698"/>
                    <a:pt x="19845" y="10577"/>
                    <a:pt x="19963" y="10419"/>
                  </a:cubicBezTo>
                  <a:cubicBezTo>
                    <a:pt x="20081" y="10260"/>
                    <a:pt x="20104" y="10130"/>
                    <a:pt x="20139" y="10089"/>
                  </a:cubicBezTo>
                  <a:cubicBezTo>
                    <a:pt x="20175" y="10050"/>
                    <a:pt x="19876" y="10158"/>
                    <a:pt x="19769" y="10225"/>
                  </a:cubicBezTo>
                  <a:cubicBezTo>
                    <a:pt x="19662" y="10291"/>
                    <a:pt x="19543" y="10307"/>
                    <a:pt x="19435" y="10361"/>
                  </a:cubicBezTo>
                  <a:cubicBezTo>
                    <a:pt x="19328" y="10414"/>
                    <a:pt x="19554" y="10189"/>
                    <a:pt x="19708" y="10042"/>
                  </a:cubicBezTo>
                  <a:cubicBezTo>
                    <a:pt x="19862" y="9896"/>
                    <a:pt x="19767" y="9950"/>
                    <a:pt x="19980" y="9712"/>
                  </a:cubicBezTo>
                  <a:cubicBezTo>
                    <a:pt x="20192" y="9473"/>
                    <a:pt x="20133" y="9513"/>
                    <a:pt x="20263" y="9381"/>
                  </a:cubicBezTo>
                  <a:cubicBezTo>
                    <a:pt x="20393" y="9248"/>
                    <a:pt x="20036" y="9424"/>
                    <a:pt x="19857" y="9543"/>
                  </a:cubicBezTo>
                  <a:cubicBezTo>
                    <a:pt x="19680" y="9664"/>
                    <a:pt x="19299" y="9917"/>
                    <a:pt x="19216" y="9970"/>
                  </a:cubicBezTo>
                  <a:cubicBezTo>
                    <a:pt x="19132" y="10024"/>
                    <a:pt x="19001" y="10104"/>
                    <a:pt x="19273" y="9760"/>
                  </a:cubicBezTo>
                  <a:cubicBezTo>
                    <a:pt x="19545" y="9416"/>
                    <a:pt x="19758" y="9126"/>
                    <a:pt x="19840" y="9020"/>
                  </a:cubicBezTo>
                  <a:cubicBezTo>
                    <a:pt x="19923" y="8915"/>
                    <a:pt x="20053" y="8769"/>
                    <a:pt x="20135" y="8649"/>
                  </a:cubicBezTo>
                  <a:cubicBezTo>
                    <a:pt x="20218" y="8530"/>
                    <a:pt x="19221" y="9342"/>
                    <a:pt x="19102" y="9423"/>
                  </a:cubicBezTo>
                  <a:cubicBezTo>
                    <a:pt x="18983" y="9503"/>
                    <a:pt x="18828" y="9596"/>
                    <a:pt x="18781" y="9649"/>
                  </a:cubicBezTo>
                  <a:cubicBezTo>
                    <a:pt x="18734" y="9703"/>
                    <a:pt x="18590" y="9704"/>
                    <a:pt x="18731" y="9518"/>
                  </a:cubicBezTo>
                  <a:cubicBezTo>
                    <a:pt x="18873" y="9333"/>
                    <a:pt x="19110" y="9081"/>
                    <a:pt x="19287" y="8804"/>
                  </a:cubicBezTo>
                  <a:cubicBezTo>
                    <a:pt x="19463" y="8528"/>
                    <a:pt x="19440" y="8554"/>
                    <a:pt x="19556" y="8265"/>
                  </a:cubicBezTo>
                  <a:cubicBezTo>
                    <a:pt x="19673" y="7975"/>
                    <a:pt x="19696" y="7871"/>
                    <a:pt x="19696" y="7871"/>
                  </a:cubicBezTo>
                  <a:cubicBezTo>
                    <a:pt x="19696" y="7871"/>
                    <a:pt x="19459" y="8108"/>
                    <a:pt x="19353" y="8280"/>
                  </a:cubicBezTo>
                  <a:cubicBezTo>
                    <a:pt x="19247" y="8451"/>
                    <a:pt x="19058" y="8664"/>
                    <a:pt x="18999" y="8769"/>
                  </a:cubicBezTo>
                  <a:cubicBezTo>
                    <a:pt x="18940" y="8875"/>
                    <a:pt x="18845" y="8955"/>
                    <a:pt x="18974" y="8678"/>
                  </a:cubicBezTo>
                  <a:cubicBezTo>
                    <a:pt x="19103" y="8402"/>
                    <a:pt x="19150" y="8349"/>
                    <a:pt x="19220" y="8151"/>
                  </a:cubicBezTo>
                  <a:cubicBezTo>
                    <a:pt x="19289" y="7954"/>
                    <a:pt x="19277" y="7902"/>
                    <a:pt x="19335" y="7718"/>
                  </a:cubicBezTo>
                  <a:cubicBezTo>
                    <a:pt x="19393" y="7534"/>
                    <a:pt x="19027" y="8075"/>
                    <a:pt x="18922" y="8286"/>
                  </a:cubicBezTo>
                  <a:cubicBezTo>
                    <a:pt x="18816" y="8497"/>
                    <a:pt x="18498" y="8959"/>
                    <a:pt x="18321" y="9170"/>
                  </a:cubicBezTo>
                  <a:cubicBezTo>
                    <a:pt x="18143" y="9383"/>
                    <a:pt x="17598" y="9887"/>
                    <a:pt x="17420" y="10060"/>
                  </a:cubicBezTo>
                  <a:cubicBezTo>
                    <a:pt x="17243" y="10232"/>
                    <a:pt x="16863" y="10590"/>
                    <a:pt x="16661" y="10750"/>
                  </a:cubicBezTo>
                  <a:cubicBezTo>
                    <a:pt x="16459" y="10910"/>
                    <a:pt x="16341" y="10990"/>
                    <a:pt x="16209" y="11057"/>
                  </a:cubicBezTo>
                  <a:cubicBezTo>
                    <a:pt x="16078" y="11124"/>
                    <a:pt x="16030" y="11059"/>
                    <a:pt x="16030" y="11059"/>
                  </a:cubicBezTo>
                  <a:lnTo>
                    <a:pt x="16004" y="10902"/>
                  </a:lnTo>
                  <a:cubicBezTo>
                    <a:pt x="16004" y="10902"/>
                    <a:pt x="16088" y="10928"/>
                    <a:pt x="16148" y="10914"/>
                  </a:cubicBezTo>
                  <a:cubicBezTo>
                    <a:pt x="16207" y="10899"/>
                    <a:pt x="16315" y="10885"/>
                    <a:pt x="16338" y="10715"/>
                  </a:cubicBezTo>
                  <a:cubicBezTo>
                    <a:pt x="16359" y="10544"/>
                    <a:pt x="16348" y="10519"/>
                    <a:pt x="16322" y="10414"/>
                  </a:cubicBezTo>
                  <a:cubicBezTo>
                    <a:pt x="16297" y="10310"/>
                    <a:pt x="16260" y="10219"/>
                    <a:pt x="16224" y="10154"/>
                  </a:cubicBezTo>
                  <a:cubicBezTo>
                    <a:pt x="16187" y="10088"/>
                    <a:pt x="16102" y="9959"/>
                    <a:pt x="16102" y="9959"/>
                  </a:cubicBezTo>
                  <a:cubicBezTo>
                    <a:pt x="16102" y="9959"/>
                    <a:pt x="16282" y="10022"/>
                    <a:pt x="16328" y="9838"/>
                  </a:cubicBezTo>
                  <a:cubicBezTo>
                    <a:pt x="16374" y="9655"/>
                    <a:pt x="16349" y="9589"/>
                    <a:pt x="16323" y="9446"/>
                  </a:cubicBezTo>
                  <a:cubicBezTo>
                    <a:pt x="16298" y="9302"/>
                    <a:pt x="16260" y="9106"/>
                    <a:pt x="16282" y="8961"/>
                  </a:cubicBezTo>
                  <a:cubicBezTo>
                    <a:pt x="16305" y="8818"/>
                    <a:pt x="16303" y="8673"/>
                    <a:pt x="16325" y="8529"/>
                  </a:cubicBezTo>
                  <a:cubicBezTo>
                    <a:pt x="16348" y="8385"/>
                    <a:pt x="16359" y="8320"/>
                    <a:pt x="16274" y="8229"/>
                  </a:cubicBezTo>
                  <a:cubicBezTo>
                    <a:pt x="16189" y="8138"/>
                    <a:pt x="16008" y="8010"/>
                    <a:pt x="15959" y="7945"/>
                  </a:cubicBezTo>
                  <a:cubicBezTo>
                    <a:pt x="15911" y="7880"/>
                    <a:pt x="15887" y="7815"/>
                    <a:pt x="15887" y="7815"/>
                  </a:cubicBezTo>
                  <a:cubicBezTo>
                    <a:pt x="15887" y="7815"/>
                    <a:pt x="16091" y="7852"/>
                    <a:pt x="16375" y="7639"/>
                  </a:cubicBezTo>
                  <a:cubicBezTo>
                    <a:pt x="16661" y="7425"/>
                    <a:pt x="16658" y="7190"/>
                    <a:pt x="16658" y="7190"/>
                  </a:cubicBezTo>
                  <a:cubicBezTo>
                    <a:pt x="16658" y="7190"/>
                    <a:pt x="17063" y="7001"/>
                    <a:pt x="17045" y="6413"/>
                  </a:cubicBezTo>
                  <a:cubicBezTo>
                    <a:pt x="17424" y="6015"/>
                    <a:pt x="17359" y="5597"/>
                    <a:pt x="17359" y="5597"/>
                  </a:cubicBezTo>
                  <a:cubicBezTo>
                    <a:pt x="17359" y="5597"/>
                    <a:pt x="17823" y="5277"/>
                    <a:pt x="17708" y="4585"/>
                  </a:cubicBezTo>
                  <a:cubicBezTo>
                    <a:pt x="18002" y="4136"/>
                    <a:pt x="18108" y="4017"/>
                    <a:pt x="18034" y="3756"/>
                  </a:cubicBezTo>
                  <a:cubicBezTo>
                    <a:pt x="17959" y="3495"/>
                    <a:pt x="17734" y="3656"/>
                    <a:pt x="17734" y="3656"/>
                  </a:cubicBezTo>
                  <a:cubicBezTo>
                    <a:pt x="17734" y="3656"/>
                    <a:pt x="18160" y="3218"/>
                    <a:pt x="18205" y="2956"/>
                  </a:cubicBezTo>
                  <a:cubicBezTo>
                    <a:pt x="18250" y="2694"/>
                    <a:pt x="18379" y="2404"/>
                    <a:pt x="17509" y="2873"/>
                  </a:cubicBezTo>
                  <a:cubicBezTo>
                    <a:pt x="17364" y="2744"/>
                    <a:pt x="17591" y="2689"/>
                    <a:pt x="17779" y="2398"/>
                  </a:cubicBezTo>
                  <a:cubicBezTo>
                    <a:pt x="17968" y="2108"/>
                    <a:pt x="18569" y="1223"/>
                    <a:pt x="17772" y="1744"/>
                  </a:cubicBezTo>
                  <a:cubicBezTo>
                    <a:pt x="16976" y="2264"/>
                    <a:pt x="16950" y="2160"/>
                    <a:pt x="17128" y="1936"/>
                  </a:cubicBezTo>
                  <a:cubicBezTo>
                    <a:pt x="17305" y="1711"/>
                    <a:pt x="17851" y="1298"/>
                    <a:pt x="17958" y="1191"/>
                  </a:cubicBezTo>
                  <a:cubicBezTo>
                    <a:pt x="18065" y="1086"/>
                    <a:pt x="18038" y="851"/>
                    <a:pt x="17515" y="1133"/>
                  </a:cubicBezTo>
                  <a:cubicBezTo>
                    <a:pt x="16990" y="1414"/>
                    <a:pt x="17024" y="1230"/>
                    <a:pt x="17274" y="1057"/>
                  </a:cubicBezTo>
                  <a:cubicBezTo>
                    <a:pt x="17524" y="884"/>
                    <a:pt x="18245" y="75"/>
                    <a:pt x="17079" y="733"/>
                  </a:cubicBezTo>
                  <a:cubicBezTo>
                    <a:pt x="15912" y="1389"/>
                    <a:pt x="16472" y="1093"/>
                    <a:pt x="16720" y="802"/>
                  </a:cubicBezTo>
                  <a:cubicBezTo>
                    <a:pt x="16968" y="511"/>
                    <a:pt x="17160" y="417"/>
                    <a:pt x="17180" y="77"/>
                  </a:cubicBezTo>
                  <a:cubicBezTo>
                    <a:pt x="17200" y="-264"/>
                    <a:pt x="16107" y="588"/>
                    <a:pt x="15363" y="1566"/>
                  </a:cubicBezTo>
                  <a:cubicBezTo>
                    <a:pt x="14619" y="2544"/>
                    <a:pt x="14004" y="3219"/>
                    <a:pt x="13815" y="3392"/>
                  </a:cubicBezTo>
                  <a:cubicBezTo>
                    <a:pt x="13625" y="3565"/>
                    <a:pt x="13105" y="4200"/>
                    <a:pt x="13035" y="4384"/>
                  </a:cubicBezTo>
                  <a:cubicBezTo>
                    <a:pt x="12965" y="4568"/>
                    <a:pt x="12799" y="4754"/>
                    <a:pt x="12788" y="4780"/>
                  </a:cubicBezTo>
                  <a:cubicBezTo>
                    <a:pt x="12776" y="4806"/>
                    <a:pt x="12820" y="4518"/>
                    <a:pt x="12666" y="4651"/>
                  </a:cubicBezTo>
                  <a:cubicBezTo>
                    <a:pt x="12512" y="4784"/>
                    <a:pt x="11713" y="5134"/>
                    <a:pt x="11226" y="6580"/>
                  </a:cubicBezTo>
                  <a:cubicBezTo>
                    <a:pt x="10739" y="8026"/>
                    <a:pt x="10760" y="7803"/>
                    <a:pt x="10663" y="8708"/>
                  </a:cubicBezTo>
                  <a:cubicBezTo>
                    <a:pt x="10565" y="9612"/>
                    <a:pt x="10271" y="11239"/>
                    <a:pt x="9789" y="12122"/>
                  </a:cubicBezTo>
                  <a:cubicBezTo>
                    <a:pt x="9308" y="13005"/>
                    <a:pt x="9190" y="13203"/>
                    <a:pt x="8870" y="13443"/>
                  </a:cubicBezTo>
                  <a:cubicBezTo>
                    <a:pt x="8549" y="13682"/>
                    <a:pt x="8143" y="13805"/>
                    <a:pt x="8023" y="13820"/>
                  </a:cubicBezTo>
                  <a:cubicBezTo>
                    <a:pt x="7904" y="13835"/>
                    <a:pt x="7748" y="13863"/>
                    <a:pt x="7748" y="13863"/>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grpSp>
      <p:pic>
        <p:nvPicPr>
          <p:cNvPr id="594" name="Shape 386" descr="Shape 386"/>
          <p:cNvPicPr>
            <a:picLocks noChangeAspect="1"/>
          </p:cNvPicPr>
          <p:nvPr/>
        </p:nvPicPr>
        <p:blipFill>
          <a:blip r:embed="rId3" cstate="print"/>
          <a:stretch>
            <a:fillRect/>
          </a:stretch>
        </p:blipFill>
        <p:spPr>
          <a:xfrm>
            <a:off x="3879684" y="729866"/>
            <a:ext cx="4622135" cy="1379251"/>
          </a:xfrm>
          <a:prstGeom prst="rect">
            <a:avLst/>
          </a:prstGeom>
          <a:ln w="12700">
            <a:miter lim="400000"/>
          </a:ln>
        </p:spPr>
      </p:pic>
      <p:sp>
        <p:nvSpPr>
          <p:cNvPr id="59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157" name="Shape 119" descr="Shape 119"/>
          <p:cNvPicPr>
            <a:picLocks noChangeAspect="1"/>
          </p:cNvPicPr>
          <p:nvPr/>
        </p:nvPicPr>
        <p:blipFill>
          <a:blip r:embed="rId2" cstate="print"/>
          <a:stretch>
            <a:fillRect/>
          </a:stretch>
        </p:blipFill>
        <p:spPr>
          <a:xfrm>
            <a:off x="415" y="572"/>
            <a:ext cx="12189581" cy="6855963"/>
          </a:xfrm>
          <a:prstGeom prst="rect">
            <a:avLst/>
          </a:prstGeom>
          <a:ln w="12700">
            <a:miter lim="400000"/>
          </a:ln>
        </p:spPr>
      </p:pic>
      <p:sp>
        <p:nvSpPr>
          <p:cNvPr id="158" name="Title Text"/>
          <p:cNvSpPr txBox="1">
            <a:spLocks noGrp="1"/>
          </p:cNvSpPr>
          <p:nvPr>
            <p:ph type="title"/>
          </p:nvPr>
        </p:nvSpPr>
        <p:spPr>
          <a:xfrm>
            <a:off x="810805" y="343742"/>
            <a:ext cx="7708160" cy="1298449"/>
          </a:xfrm>
          <a:prstGeom prst="rect">
            <a:avLst/>
          </a:prstGeom>
        </p:spPr>
        <p:txBody>
          <a:bodyPr>
            <a:normAutofit/>
          </a:bodyPr>
          <a:lstStyle>
            <a:lvl1pPr>
              <a:lnSpc>
                <a:spcPct val="90000"/>
              </a:lnSpc>
              <a:defRPr sz="3600">
                <a:solidFill>
                  <a:srgbClr val="FFFFFF"/>
                </a:solidFill>
              </a:defRPr>
            </a:lvl1pPr>
          </a:lstStyle>
          <a:p>
            <a:r>
              <a:t>Title Text</a:t>
            </a:r>
          </a:p>
        </p:txBody>
      </p:sp>
      <p:sp>
        <p:nvSpPr>
          <p:cNvPr id="159" name="Body Level One…"/>
          <p:cNvSpPr txBox="1">
            <a:spLocks noGrp="1"/>
          </p:cNvSpPr>
          <p:nvPr>
            <p:ph type="body" sz="quarter" idx="1"/>
          </p:nvPr>
        </p:nvSpPr>
        <p:spPr>
          <a:xfrm>
            <a:off x="822995" y="1663649"/>
            <a:ext cx="7695970" cy="476933"/>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 name="Shape 122"/>
          <p:cNvSpPr txBox="1">
            <a:spLocks noGrp="1"/>
          </p:cNvSpPr>
          <p:nvPr>
            <p:ph type="body" sz="quarter" idx="13"/>
          </p:nvPr>
        </p:nvSpPr>
        <p:spPr>
          <a:xfrm>
            <a:off x="822994" y="2794093"/>
            <a:ext cx="7695973" cy="285093"/>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161" name="Shape 123"/>
          <p:cNvSpPr txBox="1">
            <a:spLocks noGrp="1"/>
          </p:cNvSpPr>
          <p:nvPr>
            <p:ph type="body" sz="quarter" idx="14"/>
          </p:nvPr>
        </p:nvSpPr>
        <p:spPr>
          <a:xfrm>
            <a:off x="822995" y="2526981"/>
            <a:ext cx="7695970" cy="247407"/>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162" name="Shape 124" descr="Shape 124"/>
          <p:cNvPicPr>
            <a:picLocks noChangeAspect="1"/>
          </p:cNvPicPr>
          <p:nvPr/>
        </p:nvPicPr>
        <p:blipFill>
          <a:blip r:embed="rId3" cstate="print"/>
          <a:stretch>
            <a:fillRect/>
          </a:stretch>
        </p:blipFill>
        <p:spPr>
          <a:xfrm>
            <a:off x="10730734" y="5737688"/>
            <a:ext cx="1188721" cy="832042"/>
          </a:xfrm>
          <a:prstGeom prst="rect">
            <a:avLst/>
          </a:prstGeom>
          <a:ln w="12700">
            <a:miter lim="400000"/>
          </a:ln>
        </p:spPr>
      </p:pic>
      <p:pic>
        <p:nvPicPr>
          <p:cNvPr id="163" name="Shape 125" descr="Shape 125"/>
          <p:cNvPicPr>
            <a:picLocks noChangeAspect="1"/>
          </p:cNvPicPr>
          <p:nvPr/>
        </p:nvPicPr>
        <p:blipFill>
          <a:blip r:embed="rId4" cstate="print"/>
          <a:stretch>
            <a:fillRect/>
          </a:stretch>
        </p:blipFill>
        <p:spPr>
          <a:xfrm>
            <a:off x="1466391" y="4390478"/>
            <a:ext cx="2861769" cy="2402987"/>
          </a:xfrm>
          <a:prstGeom prst="rect">
            <a:avLst/>
          </a:prstGeom>
          <a:ln w="12700">
            <a:miter lim="400000"/>
          </a:ln>
        </p:spPr>
      </p:pic>
      <p:sp>
        <p:nvSpPr>
          <p:cNvPr id="16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602"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603"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6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05" name="Shape 388"/>
          <p:cNvSpPr txBox="1"/>
          <p:nvPr/>
        </p:nvSpPr>
        <p:spPr>
          <a:xfrm>
            <a:off x="7115175" y="2289701"/>
            <a:ext cx="4433888" cy="3596250"/>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606" name="Shape 389"/>
          <p:cNvSpPr txBox="1"/>
          <p:nvPr/>
        </p:nvSpPr>
        <p:spPr>
          <a:xfrm>
            <a:off x="1117600" y="2289705"/>
            <a:ext cx="4724400" cy="34950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r>
              <a:t/>
            </a: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607" name="Shape 390"/>
          <p:cNvSpPr txBox="1"/>
          <p:nvPr/>
        </p:nvSpPr>
        <p:spPr>
          <a:xfrm>
            <a:off x="7497766" y="1776413"/>
            <a:ext cx="3659188" cy="442015"/>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608" name="Shape 391"/>
          <p:cNvSpPr/>
          <p:nvPr/>
        </p:nvSpPr>
        <p:spPr>
          <a:xfrm flipV="1">
            <a:off x="6095682" y="-5432176"/>
            <a:ext cx="1" cy="12188826"/>
          </a:xfrm>
          <a:prstGeom prst="line">
            <a:avLst/>
          </a:prstGeom>
          <a:ln w="19050">
            <a:solidFill>
              <a:schemeClr val="accent5"/>
            </a:solidFill>
          </a:ln>
        </p:spPr>
        <p:txBody>
          <a:bodyPr lIns="0" tIns="0" rIns="0" bIns="0"/>
          <a:lstStyle/>
          <a:p>
            <a:endParaRPr/>
          </a:p>
        </p:txBody>
      </p:sp>
      <p:grpSp>
        <p:nvGrpSpPr>
          <p:cNvPr id="619" name="Shape 392"/>
          <p:cNvGrpSpPr/>
          <p:nvPr/>
        </p:nvGrpSpPr>
        <p:grpSpPr>
          <a:xfrm>
            <a:off x="501677" y="-4626508"/>
            <a:ext cx="11185763" cy="17188586"/>
            <a:chOff x="0" y="0"/>
            <a:chExt cx="11185762" cy="17188584"/>
          </a:xfrm>
        </p:grpSpPr>
        <p:sp>
          <p:nvSpPr>
            <p:cNvPr id="609" name="Shape 393"/>
            <p:cNvSpPr/>
            <p:nvPr/>
          </p:nvSpPr>
          <p:spPr>
            <a:xfrm flipH="1">
              <a:off x="79347" y="462650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0" name="Shape 394"/>
            <p:cNvSpPr/>
            <p:nvPr/>
          </p:nvSpPr>
          <p:spPr>
            <a:xfrm flipH="1">
              <a:off x="11117236" y="4624919"/>
              <a:ext cx="1" cy="68580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1" name="Shape 395"/>
            <p:cNvSpPr/>
            <p:nvPr/>
          </p:nvSpPr>
          <p:spPr>
            <a:xfrm flipV="1">
              <a:off x="5594005" y="4740784"/>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612" name="Shape 396"/>
            <p:cNvSpPr/>
            <p:nvPr/>
          </p:nvSpPr>
          <p:spPr>
            <a:xfrm flipV="1">
              <a:off x="5594005" y="290045"/>
              <a:ext cx="1" cy="12188826"/>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3" name="Shape 397"/>
            <p:cNvSpPr/>
            <p:nvPr/>
          </p:nvSpPr>
          <p:spPr>
            <a:xfrm rot="8100000" flipH="1">
              <a:off x="10742606"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4" name="Shape 398"/>
            <p:cNvSpPr/>
            <p:nvPr/>
          </p:nvSpPr>
          <p:spPr>
            <a:xfrm rot="13500000">
              <a:off x="78570" y="6391545"/>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5" name="Shape 399"/>
            <p:cNvSpPr/>
            <p:nvPr/>
          </p:nvSpPr>
          <p:spPr>
            <a:xfrm rot="2700000">
              <a:off x="10742604"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6" name="Shape 400"/>
            <p:cNvSpPr/>
            <p:nvPr/>
          </p:nvSpPr>
          <p:spPr>
            <a:xfrm rot="18900000" flipH="1">
              <a:off x="78570" y="10265340"/>
              <a:ext cx="364586" cy="373249"/>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617" name="Shape 401"/>
            <p:cNvSpPr/>
            <p:nvPr/>
          </p:nvSpPr>
          <p:spPr>
            <a:xfrm flipV="1">
              <a:off x="5594005" y="0"/>
              <a:ext cx="1" cy="12188825"/>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618" name="Shape 402"/>
            <p:cNvSpPr/>
            <p:nvPr/>
          </p:nvSpPr>
          <p:spPr>
            <a:xfrm flipV="1">
              <a:off x="5594005" y="4999759"/>
              <a:ext cx="1" cy="12188826"/>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620" name="Shape 403"/>
          <p:cNvSpPr txBox="1"/>
          <p:nvPr/>
        </p:nvSpPr>
        <p:spPr>
          <a:xfrm>
            <a:off x="7122513" y="5632798"/>
            <a:ext cx="3980780" cy="8026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621" name="Title Text"/>
          <p:cNvSpPr txBox="1">
            <a:spLocks noGrp="1"/>
          </p:cNvSpPr>
          <p:nvPr>
            <p:ph type="title"/>
          </p:nvPr>
        </p:nvSpPr>
        <p:spPr>
          <a:xfrm>
            <a:off x="571500" y="63502"/>
            <a:ext cx="11617326" cy="990121"/>
          </a:xfrm>
          <a:prstGeom prst="rect">
            <a:avLst/>
          </a:prstGeom>
        </p:spPr>
        <p:txBody>
          <a:bodyPr>
            <a:normAutofit/>
          </a:bodyPr>
          <a:lstStyle/>
          <a:p>
            <a:r>
              <a:t>Title Text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628" name="Shape 415"/>
          <p:cNvSpPr/>
          <p:nvPr/>
        </p:nvSpPr>
        <p:spPr>
          <a:xfrm>
            <a:off x="-1" y="-1"/>
            <a:ext cx="12188702" cy="921902"/>
          </a:xfrm>
          <a:prstGeom prst="rect">
            <a:avLst/>
          </a:prstGeom>
          <a:solidFill>
            <a:srgbClr val="FFFFFF"/>
          </a:solidFill>
          <a:ln w="12700">
            <a:miter lim="400000"/>
          </a:ln>
        </p:spPr>
        <p:txBody>
          <a:bodyPr lIns="0" tIns="0" rIns="0" bIns="0"/>
          <a:lstStyle/>
          <a:p>
            <a:pPr algn="ctr">
              <a:defRPr sz="2400">
                <a:latin typeface="Times New Roman"/>
                <a:ea typeface="Times New Roman"/>
                <a:cs typeface="Times New Roman"/>
                <a:sym typeface="Times New Roman"/>
              </a:defRPr>
            </a:pPr>
            <a:endParaRPr/>
          </a:p>
        </p:txBody>
      </p:sp>
      <p:sp>
        <p:nvSpPr>
          <p:cNvPr id="629" name="Slide Number"/>
          <p:cNvSpPr txBox="1">
            <a:spLocks noGrp="1"/>
          </p:cNvSpPr>
          <p:nvPr>
            <p:ph type="sldNum" sz="quarter" idx="2"/>
          </p:nvPr>
        </p:nvSpPr>
        <p:spPr>
          <a:xfrm>
            <a:off x="10511911" y="388569"/>
            <a:ext cx="259490" cy="239230"/>
          </a:xfrm>
          <a:prstGeom prst="rect">
            <a:avLst/>
          </a:prstGeom>
        </p:spPr>
        <p:txBody>
          <a:bodyPr anchor="ctr"/>
          <a:lstStyle>
            <a:lvl1pPr algn="r">
              <a:defRPr sz="1100">
                <a:solidFill>
                  <a:srgbClr val="3E6E84"/>
                </a:solidFill>
              </a:defRPr>
            </a:lvl1pPr>
          </a:lstStyle>
          <a:p>
            <a:fld id="{86CB4B4D-7CA3-9044-876B-883B54F8677D}" type="slidenum">
              <a:rPr/>
              <a:pPr/>
              <a:t>‹#›</a:t>
            </a:fld>
            <a:endParaRPr/>
          </a:p>
        </p:txBody>
      </p:sp>
      <p:pic>
        <p:nvPicPr>
          <p:cNvPr id="630" name="Shape 417" descr="Shape 417"/>
          <p:cNvPicPr>
            <a:picLocks noChangeAspect="1"/>
          </p:cNvPicPr>
          <p:nvPr/>
        </p:nvPicPr>
        <p:blipFill>
          <a:blip r:embed="rId2" cstate="print"/>
          <a:stretch>
            <a:fillRect/>
          </a:stretch>
        </p:blipFill>
        <p:spPr>
          <a:xfrm>
            <a:off x="10809072" y="240907"/>
            <a:ext cx="1183037" cy="456475"/>
          </a:xfrm>
          <a:prstGeom prst="rect">
            <a:avLst/>
          </a:prstGeom>
          <a:ln w="12700">
            <a:miter lim="400000"/>
          </a:ln>
        </p:spPr>
      </p:pic>
      <p:sp>
        <p:nvSpPr>
          <p:cNvPr id="631" name="Shape 418"/>
          <p:cNvSpPr/>
          <p:nvPr/>
        </p:nvSpPr>
        <p:spPr>
          <a:xfrm>
            <a:off x="-1" y="921837"/>
            <a:ext cx="12188702" cy="1"/>
          </a:xfrm>
          <a:prstGeom prst="line">
            <a:avLst/>
          </a:prstGeom>
          <a:ln w="12700">
            <a:solidFill>
              <a:srgbClr val="3E6E84">
                <a:alpha val="24705"/>
              </a:srgbClr>
            </a:solidFill>
          </a:ln>
        </p:spPr>
        <p:txBody>
          <a:bodyPr lIns="0" tIns="0" rIns="0" bIns="0"/>
          <a:lstStyle/>
          <a:p>
            <a:endParaRPr/>
          </a:p>
        </p:txBody>
      </p:sp>
      <p:grpSp>
        <p:nvGrpSpPr>
          <p:cNvPr id="641" name="Shape 419"/>
          <p:cNvGrpSpPr/>
          <p:nvPr/>
        </p:nvGrpSpPr>
        <p:grpSpPr>
          <a:xfrm>
            <a:off x="-4323" y="0"/>
            <a:ext cx="12188825" cy="3397202"/>
            <a:chOff x="0" y="0"/>
            <a:chExt cx="12188823" cy="3397200"/>
          </a:xfrm>
        </p:grpSpPr>
        <p:sp>
          <p:nvSpPr>
            <p:cNvPr id="632" name="Shape 420"/>
            <p:cNvSpPr/>
            <p:nvPr/>
          </p:nvSpPr>
          <p:spPr>
            <a:xfrm>
              <a:off x="-1" y="-1"/>
              <a:ext cx="12188702" cy="3397202"/>
            </a:xfrm>
            <a:prstGeom prst="rect">
              <a:avLst/>
            </a:prstGeom>
            <a:gradFill flip="none" rotWithShape="1">
              <a:gsLst>
                <a:gs pos="0">
                  <a:srgbClr val="59B1BB"/>
                </a:gs>
                <a:gs pos="72000">
                  <a:srgbClr val="C3D4C5"/>
                </a:gs>
                <a:gs pos="100000">
                  <a:srgbClr val="C3D4C5"/>
                </a:gs>
              </a:gsLst>
              <a:lin ang="5400000" scaled="0"/>
            </a:gradFill>
            <a:ln w="12700" cap="flat">
              <a:noFill/>
              <a:miter lim="400000"/>
            </a:ln>
            <a:effectLst/>
          </p:spPr>
          <p:txBody>
            <a:bodyPr wrap="square" lIns="0" tIns="0" rIns="0" bIns="0" numCol="1" anchor="ctr">
              <a:noAutofit/>
            </a:bodyPr>
            <a:lstStyle/>
            <a:p>
              <a:pPr>
                <a:defRPr sz="2200">
                  <a:solidFill>
                    <a:srgbClr val="FFFFFF"/>
                  </a:solidFill>
                </a:defRPr>
              </a:pPr>
              <a:endParaRPr/>
            </a:p>
          </p:txBody>
        </p:sp>
        <p:pic>
          <p:nvPicPr>
            <p:cNvPr id="633" name="Shape 421" descr="Shape 421"/>
            <p:cNvPicPr>
              <a:picLocks noChangeAspect="1"/>
            </p:cNvPicPr>
            <p:nvPr/>
          </p:nvPicPr>
          <p:blipFill>
            <a:blip r:embed="rId3" cstate="print"/>
            <a:srcRect l="22211" r="50444" b="61409"/>
            <a:stretch>
              <a:fillRect/>
            </a:stretch>
          </p:blipFill>
          <p:spPr>
            <a:xfrm>
              <a:off x="4322" y="1488862"/>
              <a:ext cx="4334369" cy="1907056"/>
            </a:xfrm>
            <a:prstGeom prst="rect">
              <a:avLst/>
            </a:prstGeom>
            <a:ln w="12700" cap="flat">
              <a:noFill/>
              <a:miter lim="400000"/>
            </a:ln>
            <a:effectLst/>
          </p:spPr>
        </p:pic>
        <p:pic>
          <p:nvPicPr>
            <p:cNvPr id="634" name="Shape 422" descr="Shape 422"/>
            <p:cNvPicPr>
              <a:picLocks noChangeAspect="1"/>
            </p:cNvPicPr>
            <p:nvPr/>
          </p:nvPicPr>
          <p:blipFill>
            <a:blip r:embed="rId4" cstate="print"/>
            <a:srcRect b="29293"/>
            <a:stretch>
              <a:fillRect/>
            </a:stretch>
          </p:blipFill>
          <p:spPr>
            <a:xfrm>
              <a:off x="5441991" y="1053673"/>
              <a:ext cx="1649372" cy="1356071"/>
            </a:xfrm>
            <a:prstGeom prst="rect">
              <a:avLst/>
            </a:prstGeom>
            <a:ln w="12700" cap="flat">
              <a:noFill/>
              <a:miter lim="400000"/>
            </a:ln>
            <a:effectLst/>
          </p:spPr>
        </p:pic>
        <p:pic>
          <p:nvPicPr>
            <p:cNvPr id="635" name="Shape 423" descr="Shape 423"/>
            <p:cNvPicPr>
              <a:picLocks noChangeAspect="1"/>
            </p:cNvPicPr>
            <p:nvPr/>
          </p:nvPicPr>
          <p:blipFill>
            <a:blip r:embed="rId5" cstate="print"/>
            <a:stretch>
              <a:fillRect/>
            </a:stretch>
          </p:blipFill>
          <p:spPr>
            <a:xfrm>
              <a:off x="11420738" y="978155"/>
              <a:ext cx="413240" cy="586227"/>
            </a:xfrm>
            <a:prstGeom prst="rect">
              <a:avLst/>
            </a:prstGeom>
            <a:ln w="12700" cap="flat">
              <a:noFill/>
              <a:miter lim="400000"/>
            </a:ln>
            <a:effectLst/>
          </p:spPr>
        </p:pic>
        <p:pic>
          <p:nvPicPr>
            <p:cNvPr id="636" name="Shape 424" descr="Shape 424"/>
            <p:cNvPicPr>
              <a:picLocks noChangeAspect="1"/>
            </p:cNvPicPr>
            <p:nvPr/>
          </p:nvPicPr>
          <p:blipFill>
            <a:blip r:embed="rId6" cstate="print"/>
            <a:stretch>
              <a:fillRect/>
            </a:stretch>
          </p:blipFill>
          <p:spPr>
            <a:xfrm>
              <a:off x="418544" y="234869"/>
              <a:ext cx="634275" cy="797651"/>
            </a:xfrm>
            <a:prstGeom prst="rect">
              <a:avLst/>
            </a:prstGeom>
            <a:ln w="12700" cap="flat">
              <a:noFill/>
              <a:miter lim="400000"/>
            </a:ln>
            <a:effectLst/>
          </p:spPr>
        </p:pic>
        <p:pic>
          <p:nvPicPr>
            <p:cNvPr id="637" name="Shape 425" descr="Shape 425"/>
            <p:cNvPicPr>
              <a:picLocks noChangeAspect="1"/>
            </p:cNvPicPr>
            <p:nvPr/>
          </p:nvPicPr>
          <p:blipFill>
            <a:blip r:embed="rId3" cstate="print"/>
            <a:srcRect l="75240" r="1401" b="61409"/>
            <a:stretch>
              <a:fillRect/>
            </a:stretch>
          </p:blipFill>
          <p:spPr>
            <a:xfrm>
              <a:off x="8486406" y="1488862"/>
              <a:ext cx="3702418" cy="1907056"/>
            </a:xfrm>
            <a:prstGeom prst="rect">
              <a:avLst/>
            </a:prstGeom>
            <a:ln w="12700" cap="flat">
              <a:noFill/>
              <a:miter lim="400000"/>
            </a:ln>
            <a:effectLst/>
          </p:spPr>
        </p:pic>
        <p:pic>
          <p:nvPicPr>
            <p:cNvPr id="638" name="Shape 426" descr="Shape 426"/>
            <p:cNvPicPr>
              <a:picLocks noChangeAspect="1"/>
            </p:cNvPicPr>
            <p:nvPr/>
          </p:nvPicPr>
          <p:blipFill>
            <a:blip r:embed="rId7" cstate="print"/>
            <a:stretch>
              <a:fillRect/>
            </a:stretch>
          </p:blipFill>
          <p:spPr>
            <a:xfrm>
              <a:off x="8621513" y="1679974"/>
              <a:ext cx="1350422" cy="102439"/>
            </a:xfrm>
            <a:prstGeom prst="rect">
              <a:avLst/>
            </a:prstGeom>
            <a:ln w="12700" cap="flat">
              <a:noFill/>
              <a:miter lim="400000"/>
            </a:ln>
            <a:effectLst/>
          </p:spPr>
        </p:pic>
        <p:pic>
          <p:nvPicPr>
            <p:cNvPr id="639" name="Shape 427" descr="Shape 427"/>
            <p:cNvPicPr>
              <a:picLocks noChangeAspect="1"/>
            </p:cNvPicPr>
            <p:nvPr/>
          </p:nvPicPr>
          <p:blipFill>
            <a:blip r:embed="rId8" cstate="print"/>
            <a:stretch>
              <a:fillRect/>
            </a:stretch>
          </p:blipFill>
          <p:spPr>
            <a:xfrm>
              <a:off x="1600233" y="616297"/>
              <a:ext cx="1113673" cy="84480"/>
            </a:xfrm>
            <a:prstGeom prst="rect">
              <a:avLst/>
            </a:prstGeom>
            <a:ln w="12700" cap="flat">
              <a:noFill/>
              <a:miter lim="400000"/>
            </a:ln>
            <a:effectLst/>
          </p:spPr>
        </p:pic>
        <p:pic>
          <p:nvPicPr>
            <p:cNvPr id="640" name="Shape 428" descr="Shape 428"/>
            <p:cNvPicPr>
              <a:picLocks noChangeAspect="1"/>
            </p:cNvPicPr>
            <p:nvPr/>
          </p:nvPicPr>
          <p:blipFill>
            <a:blip r:embed="rId9" cstate="print"/>
            <a:stretch>
              <a:fillRect/>
            </a:stretch>
          </p:blipFill>
          <p:spPr>
            <a:xfrm>
              <a:off x="9634032" y="1053673"/>
              <a:ext cx="1052322" cy="1311797"/>
            </a:xfrm>
            <a:prstGeom prst="rect">
              <a:avLst/>
            </a:prstGeom>
            <a:ln w="12700" cap="flat">
              <a:noFill/>
              <a:miter lim="400000"/>
            </a:ln>
            <a:effectLst/>
          </p:spPr>
        </p:pic>
      </p:grpSp>
      <p:sp>
        <p:nvSpPr>
          <p:cNvPr id="642" name="Body Level One…"/>
          <p:cNvSpPr txBox="1">
            <a:spLocks noGrp="1"/>
          </p:cNvSpPr>
          <p:nvPr>
            <p:ph type="body" idx="1"/>
          </p:nvPr>
        </p:nvSpPr>
        <p:spPr>
          <a:xfrm>
            <a:off x="455612" y="3395662"/>
            <a:ext cx="11277601" cy="3005101"/>
          </a:xfrm>
          <a:prstGeom prst="rect">
            <a:avLst/>
          </a:prstGeom>
        </p:spPr>
        <p:txBody>
          <a:bodyPr anchor="ctr">
            <a:normAutofit/>
          </a:bodyPr>
          <a:lstStyle>
            <a:lvl1pPr indent="-482600" algn="ctr">
              <a:buSzPts val="4000"/>
              <a:defRPr sz="4000"/>
            </a:lvl1pPr>
            <a:lvl2pPr marL="0" indent="685800" algn="ctr">
              <a:buSzTx/>
              <a:buNone/>
              <a:defRPr sz="4000"/>
            </a:lvl2pPr>
            <a:lvl3pPr marL="1866900" indent="-825500" algn="ctr">
              <a:buSzPts val="4000"/>
              <a:defRPr sz="4000"/>
            </a:lvl3pPr>
            <a:lvl4pPr marL="2418442" indent="-907142" algn="ctr">
              <a:buSzPts val="4000"/>
              <a:defRPr sz="4000"/>
            </a:lvl4pPr>
            <a:lvl5pPr algn="ctr">
              <a:defRPr sz="40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pyright">
    <p:spTree>
      <p:nvGrpSpPr>
        <p:cNvPr id="1" name=""/>
        <p:cNvGrpSpPr/>
        <p:nvPr/>
      </p:nvGrpSpPr>
      <p:grpSpPr>
        <a:xfrm>
          <a:off x="0" y="0"/>
          <a:ext cx="0" cy="0"/>
          <a:chOff x="0" y="0"/>
          <a:chExt cx="0" cy="0"/>
        </a:xfrm>
      </p:grpSpPr>
      <p:pic>
        <p:nvPicPr>
          <p:cNvPr id="663"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664"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6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66" name="Shape 440"/>
          <p:cNvSpPr txBox="1"/>
          <p:nvPr/>
        </p:nvSpPr>
        <p:spPr>
          <a:xfrm>
            <a:off x="455612" y="1371600"/>
            <a:ext cx="8458201" cy="328515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600">
                <a:solidFill>
                  <a:srgbClr val="3E6E84"/>
                </a:solidFill>
              </a:defRPr>
            </a:pPr>
            <a:r>
              <a:rPr dirty="0"/>
              <a:t>© Copyright 2000-2018 salesforce.com, inc. All rights reserved. Various trademarks held by their respective owners.</a:t>
            </a:r>
            <a:endParaRPr dirty="0">
              <a:solidFill>
                <a:srgbClr val="000000"/>
              </a:solidFill>
            </a:endParaRPr>
          </a:p>
          <a:p>
            <a:pPr>
              <a:spcBef>
                <a:spcPts val="1200"/>
              </a:spcBef>
              <a:defRPr sz="1600">
                <a:solidFill>
                  <a:srgbClr val="3E6E84"/>
                </a:solidFill>
              </a:defRPr>
            </a:pPr>
            <a:r>
              <a:rPr dirty="0"/>
              <a:t>Rights of ALBERT EINSTEIN are used with permission of The Hebrew University of Jerusalem. Represented exclusively by </a:t>
            </a:r>
            <a:r>
              <a:rPr dirty="0" err="1"/>
              <a:t>Greenlight</a:t>
            </a:r>
            <a:r>
              <a:rPr dirty="0"/>
              <a:t>.</a:t>
            </a:r>
            <a:endParaRPr dirty="0">
              <a:solidFill>
                <a:srgbClr val="000000"/>
              </a:solidFill>
            </a:endParaRPr>
          </a:p>
          <a:p>
            <a:pPr>
              <a:spcBef>
                <a:spcPts val="1200"/>
              </a:spcBef>
              <a:defRPr sz="1600">
                <a:solidFill>
                  <a:srgbClr val="3E6E84"/>
                </a:solidFill>
              </a:defRPr>
            </a:pPr>
            <a:r>
              <a:rPr dirty="0"/>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dirty="0">
              <a:solidFill>
                <a:srgbClr val="000000"/>
              </a:solidFill>
            </a:endParaRPr>
          </a:p>
          <a:p>
            <a:pPr>
              <a:spcBef>
                <a:spcPts val="1200"/>
              </a:spcBef>
              <a:defRPr sz="1600">
                <a:solidFill>
                  <a:srgbClr val="3E6E84"/>
                </a:solidFill>
              </a:defRPr>
            </a:pPr>
            <a:r>
              <a:rPr dirty="0"/>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67" name="Shape 441"/>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Copyright</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FLS">
    <p:spTree>
      <p:nvGrpSpPr>
        <p:cNvPr id="1" name=""/>
        <p:cNvGrpSpPr/>
        <p:nvPr/>
      </p:nvGrpSpPr>
      <p:grpSpPr>
        <a:xfrm>
          <a:off x="0" y="0"/>
          <a:ext cx="0" cy="0"/>
          <a:chOff x="0" y="0"/>
          <a:chExt cx="0" cy="0"/>
        </a:xfrm>
      </p:grpSpPr>
      <p:pic>
        <p:nvPicPr>
          <p:cNvPr id="674"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675"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6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77" name="Shape 444"/>
          <p:cNvSpPr txBox="1"/>
          <p:nvPr/>
        </p:nvSpPr>
        <p:spPr>
          <a:xfrm>
            <a:off x="455612" y="1537005"/>
            <a:ext cx="11277601" cy="436508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lnSpc>
                <a:spcPct val="90000"/>
              </a:lnSpc>
              <a:defRPr sz="1300">
                <a:solidFill>
                  <a:srgbClr val="3E6E84"/>
                </a:solidFill>
              </a:defRPr>
            </a:pPr>
            <a:r>
              <a:t>This document and other items we publish, including through social media outlets, may contain forward-looking statements, the achievement or success of which involves risks, uncertainties, and assumptions. If any such risks or uncertainties materialize or if any of the assumptions proves incorrect, the results of salesforce.com, inc. could differ materially from the results expressed or implied by the forward-looking statements we make.</a:t>
            </a:r>
            <a:endParaRPr>
              <a:solidFill>
                <a:srgbClr val="000000"/>
              </a:solidFill>
            </a:endParaRPr>
          </a:p>
          <a:p>
            <a:pPr>
              <a:lnSpc>
                <a:spcPct val="90000"/>
              </a:lnSpc>
              <a:spcBef>
                <a:spcPts val="800"/>
              </a:spcBef>
              <a:defRPr sz="1300">
                <a:solidFill>
                  <a:srgbClr val="3E6E84"/>
                </a:solidFill>
              </a:defRPr>
            </a:pPr>
            <a: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endParaRPr>
              <a:solidFill>
                <a:srgbClr val="000000"/>
              </a:solidFill>
            </a:endParaRPr>
          </a:p>
          <a:p>
            <a:pPr>
              <a:lnSpc>
                <a:spcPct val="90000"/>
              </a:lnSpc>
              <a:spcBef>
                <a:spcPts val="800"/>
              </a:spcBef>
              <a:defRPr sz="1300">
                <a:solidFill>
                  <a:srgbClr val="3E6E84"/>
                </a:solidFill>
              </a:defRPr>
            </a:pPr>
            <a:r>
              <a:t>Further information on these and other factors that could affect the financial results of salesforce.com, inc.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www.salesforce.com/investor.</a:t>
            </a:r>
            <a:endParaRPr>
              <a:solidFill>
                <a:srgbClr val="000000"/>
              </a:solidFill>
            </a:endParaRPr>
          </a:p>
          <a:p>
            <a:pPr>
              <a:lnSpc>
                <a:spcPct val="90000"/>
              </a:lnSpc>
              <a:spcBef>
                <a:spcPts val="800"/>
              </a:spcBef>
              <a:defRPr sz="1300">
                <a:solidFill>
                  <a:srgbClr val="3E6E84"/>
                </a:solidFill>
              </a:defRPr>
            </a:pPr>
            <a:r>
              <a:t>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a:t>
            </a:r>
          </a:p>
        </p:txBody>
      </p:sp>
      <p:sp>
        <p:nvSpPr>
          <p:cNvPr id="678" name="Shape 445"/>
          <p:cNvSpPr txBox="1"/>
          <p:nvPr/>
        </p:nvSpPr>
        <p:spPr>
          <a:xfrm>
            <a:off x="455612" y="1162745"/>
            <a:ext cx="11277601" cy="375191"/>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nSpc>
                <a:spcPct val="110000"/>
              </a:lnSpc>
              <a:defRPr sz="2000" b="1">
                <a:solidFill>
                  <a:srgbClr val="3E6E84"/>
                </a:solidFill>
              </a:defRPr>
            </a:lvl1pPr>
          </a:lstStyle>
          <a:p>
            <a:r>
              <a:t>Safe harbor statement under the Private Securities Litigation Reform Act of 1995:</a:t>
            </a:r>
          </a:p>
        </p:txBody>
      </p:sp>
      <p:sp>
        <p:nvSpPr>
          <p:cNvPr id="679" name="Shape 446"/>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Forward Looking Statements</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8_Custom Layout">
    <p:spTree>
      <p:nvGrpSpPr>
        <p:cNvPr id="1" name=""/>
        <p:cNvGrpSpPr/>
        <p:nvPr/>
      </p:nvGrpSpPr>
      <p:grpSpPr>
        <a:xfrm>
          <a:off x="0" y="0"/>
          <a:ext cx="0" cy="0"/>
          <a:chOff x="0" y="0"/>
          <a:chExt cx="0" cy="0"/>
        </a:xfrm>
      </p:grpSpPr>
      <p:sp>
        <p:nvSpPr>
          <p:cNvPr id="742" name="Slide Number"/>
          <p:cNvSpPr txBox="1">
            <a:spLocks noGrp="1"/>
          </p:cNvSpPr>
          <p:nvPr>
            <p:ph type="sldNum" sz="quarter" idx="2"/>
          </p:nvPr>
        </p:nvSpPr>
        <p:spPr>
          <a:xfrm>
            <a:off x="0" y="0"/>
            <a:ext cx="358373" cy="350622"/>
          </a:xfrm>
          <a:prstGeom prst="rect">
            <a:avLst/>
          </a:prstGeom>
        </p:spPr>
        <p:txBody>
          <a:bodyPr/>
          <a:lstStyle>
            <a:lvl1pPr>
              <a:defRPr sz="1800">
                <a:solidFill>
                  <a:srgbClr val="1C1C1C"/>
                </a:solidFill>
              </a:defRPr>
            </a:lvl1pPr>
          </a:lstStyle>
          <a:p>
            <a:fld id="{86CB4B4D-7CA3-9044-876B-883B54F8677D}" type="slidenum">
              <a:rPr/>
              <a:pPr/>
              <a:t>‹#›</a:t>
            </a:fld>
            <a:endParaRPr/>
          </a:p>
        </p:txBody>
      </p:sp>
      <p:sp>
        <p:nvSpPr>
          <p:cNvPr id="743" name="Shape 492"/>
          <p:cNvSpPr/>
          <p:nvPr/>
        </p:nvSpPr>
        <p:spPr>
          <a:xfrm>
            <a:off x="6192370" y="1"/>
            <a:ext cx="6000901" cy="6858001"/>
          </a:xfrm>
          <a:prstGeom prst="rect">
            <a:avLst/>
          </a:prstGeom>
          <a:gradFill>
            <a:gsLst>
              <a:gs pos="0">
                <a:srgbClr val="59B1BB"/>
              </a:gs>
              <a:gs pos="72000">
                <a:srgbClr val="C3D4C5"/>
              </a:gs>
              <a:gs pos="100000">
                <a:srgbClr val="C3D4C5"/>
              </a:gs>
            </a:gsLst>
            <a:lin ang="5400000"/>
          </a:gradFill>
          <a:ln w="12700">
            <a:miter lim="400000"/>
          </a:ln>
        </p:spPr>
        <p:txBody>
          <a:bodyPr lIns="0" tIns="0" rIns="0" bIns="0" anchor="ctr"/>
          <a:lstStyle/>
          <a:p>
            <a:pPr>
              <a:defRPr sz="2200">
                <a:solidFill>
                  <a:srgbClr val="FFFFFF"/>
                </a:solidFill>
              </a:defRPr>
            </a:pPr>
            <a:endParaRPr/>
          </a:p>
        </p:txBody>
      </p:sp>
      <p:sp>
        <p:nvSpPr>
          <p:cNvPr id="744" name="Shape 493"/>
          <p:cNvSpPr txBox="1"/>
          <p:nvPr/>
        </p:nvSpPr>
        <p:spPr>
          <a:xfrm>
            <a:off x="455612" y="4923471"/>
            <a:ext cx="4130101" cy="141742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800" b="1">
                <a:solidFill>
                  <a:srgbClr val="3E6E84"/>
                </a:solidFill>
              </a:defRPr>
            </a:pPr>
            <a:r>
              <a:t>VIRTUAL CLASS NOTE:</a:t>
            </a:r>
            <a:endParaRPr>
              <a:solidFill>
                <a:srgbClr val="000000"/>
              </a:solidFill>
            </a:endParaRPr>
          </a:p>
          <a:p>
            <a:pPr>
              <a:defRPr sz="1800">
                <a:solidFill>
                  <a:srgbClr val="3E6E84"/>
                </a:solidFill>
              </a:defRPr>
            </a:pPr>
            <a:r>
              <a:t>If you have any questions, you can chat with your instructor via WebEx by typing into the box on the lower left hand corner of your screen. </a:t>
            </a:r>
          </a:p>
        </p:txBody>
      </p:sp>
      <p:grpSp>
        <p:nvGrpSpPr>
          <p:cNvPr id="747" name="Shape 494"/>
          <p:cNvGrpSpPr/>
          <p:nvPr/>
        </p:nvGrpSpPr>
        <p:grpSpPr>
          <a:xfrm>
            <a:off x="484092" y="1501758"/>
            <a:ext cx="460802" cy="486168"/>
            <a:chOff x="0" y="0"/>
            <a:chExt cx="460800" cy="486166"/>
          </a:xfrm>
        </p:grpSpPr>
        <p:sp>
          <p:nvSpPr>
            <p:cNvPr id="745"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6" name="1"/>
            <p:cNvSpPr txBox="1"/>
            <p:nvPr/>
          </p:nvSpPr>
          <p:spPr>
            <a:xfrm>
              <a:off x="67483" y="-1"/>
              <a:ext cx="325835" cy="4861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699" tIns="45699" rIns="45699" bIns="45699" numCol="1" anchor="ctr">
              <a:spAutoFit/>
            </a:bodyPr>
            <a:lstStyle>
              <a:lvl1pPr algn="ctr">
                <a:defRPr sz="2800">
                  <a:solidFill>
                    <a:srgbClr val="FFFFFF"/>
                  </a:solidFill>
                </a:defRPr>
              </a:lvl1pPr>
            </a:lstStyle>
            <a:p>
              <a:r>
                <a:t>1</a:t>
              </a:r>
            </a:p>
          </p:txBody>
        </p:sp>
      </p:grpSp>
      <p:grpSp>
        <p:nvGrpSpPr>
          <p:cNvPr id="750" name="Shape 495"/>
          <p:cNvGrpSpPr/>
          <p:nvPr/>
        </p:nvGrpSpPr>
        <p:grpSpPr>
          <a:xfrm>
            <a:off x="484092" y="2404285"/>
            <a:ext cx="460802" cy="486168"/>
            <a:chOff x="0" y="0"/>
            <a:chExt cx="460800" cy="486166"/>
          </a:xfrm>
        </p:grpSpPr>
        <p:sp>
          <p:nvSpPr>
            <p:cNvPr id="748" name="Circle"/>
            <p:cNvSpPr/>
            <p:nvPr/>
          </p:nvSpPr>
          <p:spPr>
            <a:xfrm>
              <a:off x="0" y="12683"/>
              <a:ext cx="460801" cy="460801"/>
            </a:xfrm>
            <a:prstGeom prst="ellipse">
              <a:avLst/>
            </a:prstGeom>
            <a:solidFill>
              <a:schemeClr val="accent1"/>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49" name="2"/>
            <p:cNvSpPr txBox="1"/>
            <p:nvPr/>
          </p:nvSpPr>
          <p:spPr>
            <a:xfrm>
              <a:off x="67483" y="-1"/>
              <a:ext cx="325835" cy="4861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699" tIns="45699" rIns="45699" bIns="45699" numCol="1" anchor="ctr">
              <a:spAutoFit/>
            </a:bodyPr>
            <a:lstStyle>
              <a:lvl1pPr algn="ctr">
                <a:defRPr sz="2800">
                  <a:solidFill>
                    <a:srgbClr val="FFFFFF"/>
                  </a:solidFill>
                </a:defRPr>
              </a:lvl1pPr>
            </a:lstStyle>
            <a:p>
              <a:r>
                <a:t>2</a:t>
              </a:r>
            </a:p>
          </p:txBody>
        </p:sp>
      </p:grpSp>
      <p:pic>
        <p:nvPicPr>
          <p:cNvPr id="751" name="Shape 496" descr="Shape 496"/>
          <p:cNvPicPr>
            <a:picLocks noChangeAspect="1"/>
          </p:cNvPicPr>
          <p:nvPr/>
        </p:nvPicPr>
        <p:blipFill>
          <a:blip r:embed="rId2" cstate="print"/>
          <a:stretch>
            <a:fillRect/>
          </a:stretch>
        </p:blipFill>
        <p:spPr>
          <a:xfrm>
            <a:off x="4720716" y="1285169"/>
            <a:ext cx="5498250" cy="417077"/>
          </a:xfrm>
          <a:prstGeom prst="rect">
            <a:avLst/>
          </a:prstGeom>
          <a:ln w="12700">
            <a:miter lim="400000"/>
          </a:ln>
        </p:spPr>
      </p:pic>
      <p:pic>
        <p:nvPicPr>
          <p:cNvPr id="752" name="Shape 497" descr="Shape 497"/>
          <p:cNvPicPr>
            <a:picLocks noChangeAspect="1"/>
          </p:cNvPicPr>
          <p:nvPr/>
        </p:nvPicPr>
        <p:blipFill>
          <a:blip r:embed="rId3" cstate="print"/>
          <a:srcRect l="43946" t="48051" r="29728" b="31683"/>
          <a:stretch>
            <a:fillRect/>
          </a:stretch>
        </p:blipFill>
        <p:spPr>
          <a:xfrm>
            <a:off x="6192370" y="5001904"/>
            <a:ext cx="5995081" cy="1862920"/>
          </a:xfrm>
          <a:prstGeom prst="rect">
            <a:avLst/>
          </a:prstGeom>
          <a:ln w="12700">
            <a:miter lim="400000"/>
          </a:ln>
        </p:spPr>
      </p:pic>
      <p:pic>
        <p:nvPicPr>
          <p:cNvPr id="753" name="Shape 498" descr="Shape 498"/>
          <p:cNvPicPr>
            <a:picLocks noChangeAspect="1"/>
          </p:cNvPicPr>
          <p:nvPr/>
        </p:nvPicPr>
        <p:blipFill>
          <a:blip r:embed="rId4" cstate="print"/>
          <a:srcRect l="20514" r="22782" b="616"/>
          <a:stretch>
            <a:fillRect/>
          </a:stretch>
        </p:blipFill>
        <p:spPr>
          <a:xfrm>
            <a:off x="8640784" y="1747823"/>
            <a:ext cx="3309582" cy="5117002"/>
          </a:xfrm>
          <a:prstGeom prst="rect">
            <a:avLst/>
          </a:prstGeom>
          <a:ln w="12700">
            <a:miter lim="400000"/>
          </a:ln>
        </p:spPr>
      </p:pic>
      <p:sp>
        <p:nvSpPr>
          <p:cNvPr id="754" name="Shape 499"/>
          <p:cNvSpPr txBox="1"/>
          <p:nvPr/>
        </p:nvSpPr>
        <p:spPr>
          <a:xfrm>
            <a:off x="9358269" y="3064007"/>
            <a:ext cx="2830500" cy="35062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defRPr sz="1800" b="1">
                <a:solidFill>
                  <a:srgbClr val="FFFFFF"/>
                </a:solidFill>
              </a:defRPr>
            </a:lvl1pPr>
          </a:lstStyle>
          <a:p>
            <a:r>
              <a:t>Student Guide</a:t>
            </a:r>
          </a:p>
        </p:txBody>
      </p:sp>
      <p:pic>
        <p:nvPicPr>
          <p:cNvPr id="755" name="Shape 500" descr="Shape 500"/>
          <p:cNvPicPr>
            <a:picLocks noChangeAspect="1"/>
          </p:cNvPicPr>
          <p:nvPr/>
        </p:nvPicPr>
        <p:blipFill>
          <a:blip r:embed="rId5" cstate="print"/>
          <a:stretch>
            <a:fillRect/>
          </a:stretch>
        </p:blipFill>
        <p:spPr>
          <a:xfrm>
            <a:off x="7189344" y="3801028"/>
            <a:ext cx="892547" cy="1122444"/>
          </a:xfrm>
          <a:prstGeom prst="rect">
            <a:avLst/>
          </a:prstGeom>
          <a:ln w="12700">
            <a:miter lim="400000"/>
          </a:ln>
        </p:spPr>
      </p:pic>
      <p:pic>
        <p:nvPicPr>
          <p:cNvPr id="756" name="Shape 501" descr="Shape 501"/>
          <p:cNvPicPr>
            <a:picLocks noChangeAspect="1"/>
          </p:cNvPicPr>
          <p:nvPr/>
        </p:nvPicPr>
        <p:blipFill>
          <a:blip r:embed="rId6" cstate="print"/>
          <a:stretch>
            <a:fillRect/>
          </a:stretch>
        </p:blipFill>
        <p:spPr>
          <a:xfrm>
            <a:off x="8640784" y="933867"/>
            <a:ext cx="413240" cy="586227"/>
          </a:xfrm>
          <a:prstGeom prst="rect">
            <a:avLst/>
          </a:prstGeom>
          <a:ln w="12700">
            <a:miter lim="400000"/>
          </a:ln>
        </p:spPr>
      </p:pic>
      <p:sp>
        <p:nvSpPr>
          <p:cNvPr id="757" name="Body Level One…"/>
          <p:cNvSpPr txBox="1">
            <a:spLocks noGrp="1"/>
          </p:cNvSpPr>
          <p:nvPr>
            <p:ph type="body" sz="quarter" idx="1"/>
          </p:nvPr>
        </p:nvSpPr>
        <p:spPr>
          <a:xfrm>
            <a:off x="1045854" y="1379864"/>
            <a:ext cx="4014901" cy="752701"/>
          </a:xfrm>
          <a:prstGeom prst="rect">
            <a:avLst/>
          </a:prstGeom>
        </p:spPr>
        <p:txBody>
          <a:bodyPr anchor="ctr">
            <a:normAutofit/>
          </a:bodyPr>
          <a:lstStyle>
            <a:lvl1pPr>
              <a:lnSpc>
                <a:spcPct val="90000"/>
              </a:lnSpc>
              <a:spcBef>
                <a:spcPts val="0"/>
              </a:spcBef>
            </a:lvl1pPr>
            <a:lvl2pPr>
              <a:lnSpc>
                <a:spcPct val="90000"/>
              </a:lnSpc>
              <a:spcBef>
                <a:spcPts val="0"/>
              </a:spcBef>
            </a:lvl2pPr>
            <a:lvl3pPr>
              <a:lnSpc>
                <a:spcPct val="90000"/>
              </a:lnSpc>
              <a:spcBef>
                <a:spcPts val="0"/>
              </a:spcBef>
            </a:lvl3pPr>
            <a:lvl4pPr>
              <a:lnSpc>
                <a:spcPct val="90000"/>
              </a:lnSpc>
              <a:spcBef>
                <a:spcPts val="0"/>
              </a:spcBef>
            </a:lvl4pPr>
            <a:lvl5pPr>
              <a:lnSpc>
                <a:spcPct val="9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58" name="Shape 503"/>
          <p:cNvSpPr txBox="1">
            <a:spLocks noGrp="1"/>
          </p:cNvSpPr>
          <p:nvPr>
            <p:ph type="body" sz="quarter" idx="13"/>
          </p:nvPr>
        </p:nvSpPr>
        <p:spPr>
          <a:xfrm>
            <a:off x="1045855" y="2304131"/>
            <a:ext cx="4014900" cy="715801"/>
          </a:xfrm>
          <a:prstGeom prst="rect">
            <a:avLst/>
          </a:prstGeom>
        </p:spPr>
        <p:txBody>
          <a:bodyPr anchor="ctr">
            <a:normAutofit/>
          </a:bodyPr>
          <a:lstStyle/>
          <a:p>
            <a:endParaRPr/>
          </a:p>
        </p:txBody>
      </p:sp>
      <p:sp>
        <p:nvSpPr>
          <p:cNvPr id="759" name="Shape 504"/>
          <p:cNvSpPr txBox="1">
            <a:spLocks noGrp="1"/>
          </p:cNvSpPr>
          <p:nvPr>
            <p:ph type="body" sz="quarter" idx="14"/>
          </p:nvPr>
        </p:nvSpPr>
        <p:spPr>
          <a:xfrm>
            <a:off x="455613" y="-6351"/>
            <a:ext cx="5737200" cy="920702"/>
          </a:xfrm>
          <a:prstGeom prst="rect">
            <a:avLst/>
          </a:prstGeom>
        </p:spPr>
        <p:txBody>
          <a:bodyPr anchor="ctr">
            <a:normAutofit/>
          </a:bodyPr>
          <a:lstStyle/>
          <a:p>
            <a:pPr indent="-406400">
              <a:buSzPts val="2800"/>
              <a:defRPr sz="2800" b="1"/>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ow Forest">
    <p:spTree>
      <p:nvGrpSpPr>
        <p:cNvPr id="1" name=""/>
        <p:cNvGrpSpPr/>
        <p:nvPr/>
      </p:nvGrpSpPr>
      <p:grpSpPr>
        <a:xfrm>
          <a:off x="0" y="0"/>
          <a:ext cx="0" cy="0"/>
          <a:chOff x="0" y="0"/>
          <a:chExt cx="0" cy="0"/>
        </a:xfrm>
      </p:grpSpPr>
      <p:pic>
        <p:nvPicPr>
          <p:cNvPr id="792"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793"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7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795" name="Shape 521" descr="Shape 521"/>
          <p:cNvPicPr>
            <a:picLocks noChangeAspect="1"/>
          </p:cNvPicPr>
          <p:nvPr/>
        </p:nvPicPr>
        <p:blipFill>
          <a:blip r:embed="rId4" cstate="print"/>
          <a:stretch>
            <a:fillRect/>
          </a:stretch>
        </p:blipFill>
        <p:spPr>
          <a:xfrm>
            <a:off x="1" y="14990"/>
            <a:ext cx="12192001" cy="6858001"/>
          </a:xfrm>
          <a:prstGeom prst="rect">
            <a:avLst/>
          </a:prstGeom>
          <a:ln w="12700">
            <a:miter lim="400000"/>
          </a:ln>
        </p:spPr>
      </p:pic>
      <p:sp>
        <p:nvSpPr>
          <p:cNvPr id="796" name="Shape 522"/>
          <p:cNvSpPr/>
          <p:nvPr/>
        </p:nvSpPr>
        <p:spPr>
          <a:xfrm>
            <a:off x="4743103" y="4674661"/>
            <a:ext cx="1038259" cy="937927"/>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1"/>
            </a:srgbClr>
          </a:solidFill>
          <a:ln w="12700">
            <a:miter lim="400000"/>
          </a:ln>
        </p:spPr>
        <p:txBody>
          <a:bodyPr lIns="0" tIns="0" rIns="0" bIns="0"/>
          <a:lstStyle/>
          <a:p>
            <a:pPr>
              <a:defRPr sz="1800"/>
            </a:pPr>
            <a:endParaRPr/>
          </a:p>
        </p:txBody>
      </p:sp>
      <p:sp>
        <p:nvSpPr>
          <p:cNvPr id="797"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798" name="Body Level One…"/>
          <p:cNvSpPr txBox="1">
            <a:spLocks noGrp="1"/>
          </p:cNvSpPr>
          <p:nvPr>
            <p:ph type="body" idx="1"/>
          </p:nvPr>
        </p:nvSpPr>
        <p:spPr>
          <a:xfrm>
            <a:off x="571500" y="1764287"/>
            <a:ext cx="11046001" cy="34275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99" name="Shape 52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800" name="Shape 526" descr="Shape 526"/>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01" name="Shape 528"/>
          <p:cNvSpPr txBox="1"/>
          <p:nvPr/>
        </p:nvSpPr>
        <p:spPr>
          <a:xfrm>
            <a:off x="11664170" y="78055"/>
            <a:ext cx="491401" cy="288785"/>
          </a:xfrm>
          <a:prstGeom prst="rect">
            <a:avLst/>
          </a:prstGeom>
          <a:ln w="12700">
            <a:miter lim="400000"/>
          </a:ln>
        </p:spPr>
        <p:txBody>
          <a:bodyPr lIns="45699" tIns="45699" rIns="45699" bIns="45699">
            <a:spAutoFit/>
          </a:bodyPr>
          <a:lstStyle/>
          <a:p>
            <a:pPr>
              <a:defRPr>
                <a:solidFill>
                  <a:srgbClr val="5C646A"/>
                </a:solidFill>
              </a:defRPr>
            </a:pPr>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 Column">
    <p:spTree>
      <p:nvGrpSpPr>
        <p:cNvPr id="1" name=""/>
        <p:cNvGrpSpPr/>
        <p:nvPr/>
      </p:nvGrpSpPr>
      <p:grpSpPr>
        <a:xfrm>
          <a:off x="0" y="0"/>
          <a:ext cx="0" cy="0"/>
          <a:chOff x="0" y="0"/>
          <a:chExt cx="0" cy="0"/>
        </a:xfrm>
      </p:grpSpPr>
      <p:pic>
        <p:nvPicPr>
          <p:cNvPr id="808"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809"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1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812" name="Body Level One…"/>
          <p:cNvSpPr txBox="1">
            <a:spLocks noGrp="1"/>
          </p:cNvSpPr>
          <p:nvPr>
            <p:ph type="body" sz="half" idx="1"/>
          </p:nvPr>
        </p:nvSpPr>
        <p:spPr>
          <a:xfrm>
            <a:off x="571500" y="1764284"/>
            <a:ext cx="5303400"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13" name="Shape 532"/>
          <p:cNvSpPr txBox="1">
            <a:spLocks noGrp="1"/>
          </p:cNvSpPr>
          <p:nvPr>
            <p:ph type="body" sz="half" idx="13"/>
          </p:nvPr>
        </p:nvSpPr>
        <p:spPr>
          <a:xfrm>
            <a:off x="6313932" y="1764284"/>
            <a:ext cx="5303400" cy="4223701"/>
          </a:xfrm>
          <a:prstGeom prst="rect">
            <a:avLst/>
          </a:prstGeom>
        </p:spPr>
        <p:txBody>
          <a:bodyPr>
            <a:normAutofit/>
          </a:bodyPr>
          <a:lstStyle/>
          <a:p>
            <a:endParaRPr/>
          </a:p>
        </p:txBody>
      </p:sp>
      <p:sp>
        <p:nvSpPr>
          <p:cNvPr id="814" name="Shape 533"/>
          <p:cNvSpPr txBox="1">
            <a:spLocks noGrp="1"/>
          </p:cNvSpPr>
          <p:nvPr>
            <p:ph type="body" sz="quarter" idx="14"/>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3-Column">
    <p:spTree>
      <p:nvGrpSpPr>
        <p:cNvPr id="1" name=""/>
        <p:cNvGrpSpPr/>
        <p:nvPr/>
      </p:nvGrpSpPr>
      <p:grpSpPr>
        <a:xfrm>
          <a:off x="0" y="0"/>
          <a:ext cx="0" cy="0"/>
          <a:chOff x="0" y="0"/>
          <a:chExt cx="0" cy="0"/>
        </a:xfrm>
      </p:grpSpPr>
      <p:pic>
        <p:nvPicPr>
          <p:cNvPr id="821"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822"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24" name="Body Level One…"/>
          <p:cNvSpPr txBox="1">
            <a:spLocks noGrp="1"/>
          </p:cNvSpPr>
          <p:nvPr>
            <p:ph type="body" sz="half" idx="1"/>
          </p:nvPr>
        </p:nvSpPr>
        <p:spPr>
          <a:xfrm>
            <a:off x="115680" y="843165"/>
            <a:ext cx="3927300" cy="5950500"/>
          </a:xfrm>
          <a:prstGeom prst="rect">
            <a:avLst/>
          </a:prstGeom>
        </p:spPr>
        <p:txBody>
          <a:bodyPr>
            <a:normAutofit/>
          </a:bodyPr>
          <a:lstStyle>
            <a:lvl2pPr marL="850900" indent="-317500"/>
            <a:lvl3pPr marL="1308100" indent="-317500">
              <a:buChar char="–"/>
            </a:lvl3pPr>
            <a:lvl4pPr marL="1811564" indent="-344714"/>
            <a:lvl5pPr marL="2268764" indent="-344714">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25" name="Shape 537"/>
          <p:cNvSpPr txBox="1">
            <a:spLocks noGrp="1"/>
          </p:cNvSpPr>
          <p:nvPr>
            <p:ph type="body" sz="half" idx="13"/>
          </p:nvPr>
        </p:nvSpPr>
        <p:spPr>
          <a:xfrm>
            <a:off x="4140765" y="843165"/>
            <a:ext cx="3927300" cy="5950500"/>
          </a:xfrm>
          <a:prstGeom prst="rect">
            <a:avLst/>
          </a:prstGeom>
        </p:spPr>
        <p:txBody>
          <a:bodyPr>
            <a:normAutofit/>
          </a:bodyPr>
          <a:lstStyle/>
          <a:p>
            <a:endParaRPr/>
          </a:p>
        </p:txBody>
      </p:sp>
      <p:sp>
        <p:nvSpPr>
          <p:cNvPr id="826" name="Shape 538"/>
          <p:cNvSpPr txBox="1">
            <a:spLocks noGrp="1"/>
          </p:cNvSpPr>
          <p:nvPr>
            <p:ph type="body" sz="half" idx="14"/>
          </p:nvPr>
        </p:nvSpPr>
        <p:spPr>
          <a:xfrm>
            <a:off x="8165842" y="843165"/>
            <a:ext cx="3927300" cy="5950500"/>
          </a:xfrm>
          <a:prstGeom prst="rect">
            <a:avLst/>
          </a:prstGeom>
        </p:spPr>
        <p:txBody>
          <a:bodyPr>
            <a:normAutofit/>
          </a:bodyPr>
          <a:lstStyle/>
          <a:p>
            <a:endParaRPr/>
          </a:p>
        </p:txBody>
      </p:sp>
      <p:sp>
        <p:nvSpPr>
          <p:cNvPr id="827"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Customer Hero Deep Dive ">
    <p:spTree>
      <p:nvGrpSpPr>
        <p:cNvPr id="1" name=""/>
        <p:cNvGrpSpPr/>
        <p:nvPr/>
      </p:nvGrpSpPr>
      <p:grpSpPr>
        <a:xfrm>
          <a:off x="0" y="0"/>
          <a:ext cx="0" cy="0"/>
          <a:chOff x="0" y="0"/>
          <a:chExt cx="0" cy="0"/>
        </a:xfrm>
      </p:grpSpPr>
      <p:sp>
        <p:nvSpPr>
          <p:cNvPr id="834" name="Shape 54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835" name="Shape 543"/>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836" name="Shape 544"/>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837"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838"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839" name="Shape 547"/>
          <p:cNvSpPr txBox="1">
            <a:spLocks noGrp="1"/>
          </p:cNvSpPr>
          <p:nvPr>
            <p:ph type="body" sz="quarter" idx="13"/>
          </p:nvPr>
        </p:nvSpPr>
        <p:spPr>
          <a:xfrm>
            <a:off x="7708993" y="1977765"/>
            <a:ext cx="4227901" cy="3290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840" name="Shape 548"/>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841" name="Shape 549"/>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842" name="Shape 550"/>
          <p:cNvSpPr/>
          <p:nvPr/>
        </p:nvSpPr>
        <p:spPr>
          <a:xfrm rot="10800000" flipH="1">
            <a:off x="531475" y="189440"/>
            <a:ext cx="1141501" cy="1135801"/>
          </a:xfrm>
          <a:prstGeom prst="ellipse">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843" name="Shape 551"/>
          <p:cNvSpPr>
            <a:spLocks noGrp="1"/>
          </p:cNvSpPr>
          <p:nvPr>
            <p:ph type="pic" sz="quarter" idx="16"/>
          </p:nvPr>
        </p:nvSpPr>
        <p:spPr>
          <a:xfrm>
            <a:off x="530153" y="169438"/>
            <a:ext cx="1167300" cy="1155002"/>
          </a:xfrm>
          <a:prstGeom prst="rect">
            <a:avLst/>
          </a:prstGeom>
        </p:spPr>
        <p:txBody>
          <a:bodyPr lIns="91439" tIns="45719" rIns="91439" bIns="45719"/>
          <a:lstStyle/>
          <a:p>
            <a:endParaRPr/>
          </a:p>
        </p:txBody>
      </p:sp>
      <p:sp>
        <p:nvSpPr>
          <p:cNvPr id="844" name="Shape 552"/>
          <p:cNvSpPr txBox="1">
            <a:spLocks noGrp="1"/>
          </p:cNvSpPr>
          <p:nvPr>
            <p:ph type="body" sz="quarter" idx="17"/>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845" name="Shape 553" descr="Shape 553"/>
          <p:cNvPicPr>
            <a:picLocks noChangeAspect="1"/>
          </p:cNvPicPr>
          <p:nvPr/>
        </p:nvPicPr>
        <p:blipFill>
          <a:blip r:embed="rId2" cstate="print"/>
          <a:stretch>
            <a:fillRect/>
          </a:stretch>
        </p:blipFill>
        <p:spPr>
          <a:xfrm>
            <a:off x="11376522" y="6184081"/>
            <a:ext cx="560252" cy="505246"/>
          </a:xfrm>
          <a:prstGeom prst="rect">
            <a:avLst/>
          </a:prstGeom>
          <a:ln w="12700">
            <a:miter lim="400000"/>
          </a:ln>
        </p:spPr>
      </p:pic>
      <p:sp>
        <p:nvSpPr>
          <p:cNvPr id="846" name="Shape 554"/>
          <p:cNvSpPr txBox="1">
            <a:spLocks noGrp="1"/>
          </p:cNvSpPr>
          <p:nvPr>
            <p:ph type="body" sz="quarter" idx="18"/>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sp>
        <p:nvSpPr>
          <p:cNvPr id="847"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Expanded Definition Layout">
    <p:spTree>
      <p:nvGrpSpPr>
        <p:cNvPr id="1" name=""/>
        <p:cNvGrpSpPr/>
        <p:nvPr/>
      </p:nvGrpSpPr>
      <p:grpSpPr>
        <a:xfrm>
          <a:off x="0" y="0"/>
          <a:ext cx="0" cy="0"/>
          <a:chOff x="0" y="0"/>
          <a:chExt cx="0" cy="0"/>
        </a:xfrm>
      </p:grpSpPr>
      <p:pic>
        <p:nvPicPr>
          <p:cNvPr id="854"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855"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57" name="Body Level One…"/>
          <p:cNvSpPr txBox="1">
            <a:spLocks noGrp="1"/>
          </p:cNvSpPr>
          <p:nvPr>
            <p:ph type="body" sz="quarter" idx="1"/>
          </p:nvPr>
        </p:nvSpPr>
        <p:spPr>
          <a:xfrm>
            <a:off x="1182254" y="1793949"/>
            <a:ext cx="8653201" cy="477301"/>
          </a:xfrm>
          <a:prstGeom prst="rect">
            <a:avLst/>
          </a:prstGeom>
        </p:spPr>
        <p:txBody>
          <a:bodyPr>
            <a:normAutofit/>
          </a:bodyPr>
          <a:lstStyle>
            <a:lvl1pPr marL="228600" indent="0">
              <a:lnSpc>
                <a:spcPct val="90000"/>
              </a:lnSpc>
              <a:spcBef>
                <a:spcPts val="0"/>
              </a:spcBef>
              <a:buClrTx/>
              <a:buSzTx/>
              <a:buFontTx/>
              <a:buNone/>
              <a:defRPr sz="2700" i="1">
                <a:solidFill>
                  <a:srgbClr val="00B0F0"/>
                </a:solidFill>
              </a:defRPr>
            </a:lvl1pPr>
            <a:lvl2pPr marL="1085850" indent="-514350">
              <a:lnSpc>
                <a:spcPct val="90000"/>
              </a:lnSpc>
              <a:spcBef>
                <a:spcPts val="0"/>
              </a:spcBef>
              <a:buClrTx/>
              <a:buSzPts val="2700"/>
              <a:buFontTx/>
              <a:defRPr sz="2700" i="1">
                <a:solidFill>
                  <a:srgbClr val="00B0F0"/>
                </a:solidFill>
              </a:defRPr>
            </a:lvl2pPr>
            <a:lvl3pPr marL="1598612" indent="-557212">
              <a:lnSpc>
                <a:spcPct val="90000"/>
              </a:lnSpc>
              <a:spcBef>
                <a:spcPts val="0"/>
              </a:spcBef>
              <a:buClrTx/>
              <a:buSzPts val="2700"/>
              <a:buFontTx/>
              <a:defRPr sz="2700" i="1">
                <a:solidFill>
                  <a:srgbClr val="00B0F0"/>
                </a:solidFill>
              </a:defRPr>
            </a:lvl3pPr>
            <a:lvl4pPr marL="2123621" indent="-612321">
              <a:lnSpc>
                <a:spcPct val="90000"/>
              </a:lnSpc>
              <a:spcBef>
                <a:spcPts val="0"/>
              </a:spcBef>
              <a:buClrTx/>
              <a:buSzPts val="2700"/>
              <a:buFontTx/>
              <a:defRPr sz="2700" i="1">
                <a:solidFill>
                  <a:srgbClr val="00B0F0"/>
                </a:solidFill>
              </a:defRPr>
            </a:lvl4pPr>
            <a:lvl5pPr marL="228600" indent="1828800">
              <a:lnSpc>
                <a:spcPct val="90000"/>
              </a:lnSpc>
              <a:spcBef>
                <a:spcPts val="0"/>
              </a:spcBef>
              <a:buClrTx/>
              <a:buFontTx/>
              <a:defRPr sz="2700" i="1">
                <a:solidFill>
                  <a:srgbClr val="00B0F0"/>
                </a:solidFill>
              </a:defRPr>
            </a:lvl5pPr>
          </a:lstStyle>
          <a:p>
            <a:r>
              <a:t>Body Level One</a:t>
            </a:r>
          </a:p>
          <a:p>
            <a:pPr lvl="1"/>
            <a:r>
              <a:t>Body Level Two</a:t>
            </a:r>
          </a:p>
          <a:p>
            <a:pPr lvl="2"/>
            <a:r>
              <a:t>Body Level Three</a:t>
            </a:r>
          </a:p>
          <a:p>
            <a:pPr lvl="3"/>
            <a:r>
              <a:t>Body Level Four</a:t>
            </a:r>
          </a:p>
          <a:p>
            <a:pPr lvl="4"/>
            <a:r>
              <a:t>Body Level Five</a:t>
            </a:r>
          </a:p>
        </p:txBody>
      </p:sp>
      <p:sp>
        <p:nvSpPr>
          <p:cNvPr id="858" name="Shape 557"/>
          <p:cNvSpPr/>
          <p:nvPr/>
        </p:nvSpPr>
        <p:spPr>
          <a:xfrm>
            <a:off x="0" y="1613963"/>
            <a:ext cx="12188702" cy="5244002"/>
          </a:xfrm>
          <a:prstGeom prst="rect">
            <a:avLst/>
          </a:prstGeom>
          <a:solidFill>
            <a:srgbClr val="002060"/>
          </a:solidFill>
          <a:ln w="12700">
            <a:miter lim="400000"/>
          </a:ln>
        </p:spPr>
        <p:txBody>
          <a:bodyPr lIns="0" tIns="0" rIns="0" bIns="0"/>
          <a:lstStyle/>
          <a:p>
            <a:pPr algn="ctr">
              <a:defRPr sz="2300"/>
            </a:pPr>
            <a:endParaRPr/>
          </a:p>
        </p:txBody>
      </p:sp>
      <p:sp>
        <p:nvSpPr>
          <p:cNvPr id="859" name="Shape 558"/>
          <p:cNvSpPr txBox="1">
            <a:spLocks noGrp="1"/>
          </p:cNvSpPr>
          <p:nvPr>
            <p:ph type="body" sz="quarter" idx="13"/>
          </p:nvPr>
        </p:nvSpPr>
        <p:spPr>
          <a:xfrm>
            <a:off x="1182255" y="1045875"/>
            <a:ext cx="8653200" cy="659102"/>
          </a:xfrm>
          <a:prstGeom prst="rect">
            <a:avLst/>
          </a:prstGeom>
        </p:spPr>
        <p:txBody>
          <a:bodyPr>
            <a:normAutofit/>
          </a:bodyPr>
          <a:lstStyle/>
          <a:p>
            <a:pPr marL="228600" indent="0">
              <a:buClrTx/>
              <a:buSzTx/>
              <a:buFontTx/>
              <a:buNone/>
              <a:defRPr sz="3900" b="1">
                <a:solidFill>
                  <a:schemeClr val="accent1"/>
                </a:solidFill>
              </a:defRPr>
            </a:pPr>
            <a:endParaRPr/>
          </a:p>
        </p:txBody>
      </p:sp>
      <p:sp>
        <p:nvSpPr>
          <p:cNvPr id="860" name="Shape 559"/>
          <p:cNvSpPr txBox="1">
            <a:spLocks noGrp="1"/>
          </p:cNvSpPr>
          <p:nvPr>
            <p:ph type="body" sz="quarter" idx="14"/>
          </p:nvPr>
        </p:nvSpPr>
        <p:spPr>
          <a:xfrm>
            <a:off x="1182255" y="2905021"/>
            <a:ext cx="8653200" cy="332401"/>
          </a:xfrm>
          <a:prstGeom prst="rect">
            <a:avLst/>
          </a:prstGeom>
        </p:spPr>
        <p:txBody>
          <a:bodyPr>
            <a:normAutofit/>
          </a:bodyPr>
          <a:lstStyle/>
          <a:p>
            <a:pPr marL="224027" indent="0" defTabSz="896111">
              <a:lnSpc>
                <a:spcPct val="90000"/>
              </a:lnSpc>
              <a:spcBef>
                <a:spcPts val="0"/>
              </a:spcBef>
              <a:buClrTx/>
              <a:buSzTx/>
              <a:buFontTx/>
              <a:buNone/>
              <a:defRPr sz="2254" i="1">
                <a:solidFill>
                  <a:srgbClr val="FFFFFF"/>
                </a:solidFill>
              </a:defRPr>
            </a:pPr>
            <a:endParaRPr/>
          </a:p>
        </p:txBody>
      </p:sp>
      <p:sp>
        <p:nvSpPr>
          <p:cNvPr id="861" name="Shape 560"/>
          <p:cNvSpPr>
            <a:spLocks noGrp="1"/>
          </p:cNvSpPr>
          <p:nvPr>
            <p:ph type="body" sz="quarter" idx="15"/>
          </p:nvPr>
        </p:nvSpPr>
        <p:spPr>
          <a:xfrm>
            <a:off x="448969" y="2929073"/>
            <a:ext cx="429145" cy="429145"/>
          </a:xfrm>
          <a:prstGeom prst="rect">
            <a:avLst/>
          </a:prstGeom>
          <a:solidFill>
            <a:schemeClr val="accent1"/>
          </a:solidFill>
        </p:spPr>
        <p:txBody>
          <a:bodyPr anchor="ctr">
            <a:normAutofit/>
          </a:bodyPr>
          <a:lstStyle/>
          <a:p>
            <a:pPr marL="228600" indent="0" algn="ctr">
              <a:spcBef>
                <a:spcPts val="0"/>
              </a:spcBef>
              <a:buClrTx/>
              <a:buSzTx/>
              <a:buFontTx/>
              <a:buNone/>
              <a:defRPr sz="2600" b="1">
                <a:solidFill>
                  <a:srgbClr val="FFFFFF"/>
                </a:solidFill>
              </a:defRPr>
            </a:pPr>
            <a:endParaRPr/>
          </a:p>
        </p:txBody>
      </p:sp>
      <p:sp>
        <p:nvSpPr>
          <p:cNvPr id="86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171" name="Shape 127" descr="Shape 127"/>
          <p:cNvPicPr>
            <a:picLocks noChangeAspect="1"/>
          </p:cNvPicPr>
          <p:nvPr/>
        </p:nvPicPr>
        <p:blipFill>
          <a:blip r:embed="rId2" cstate="print"/>
          <a:srcRect b="1143"/>
          <a:stretch>
            <a:fillRect/>
          </a:stretch>
        </p:blipFill>
        <p:spPr>
          <a:xfrm>
            <a:off x="0" y="0"/>
            <a:ext cx="12192003" cy="6858001"/>
          </a:xfrm>
          <a:prstGeom prst="rect">
            <a:avLst/>
          </a:prstGeom>
          <a:ln w="12700">
            <a:miter lim="400000"/>
          </a:ln>
        </p:spPr>
      </p:pic>
      <p:sp>
        <p:nvSpPr>
          <p:cNvPr id="172" name="Title Text"/>
          <p:cNvSpPr txBox="1">
            <a:spLocks noGrp="1"/>
          </p:cNvSpPr>
          <p:nvPr>
            <p:ph type="title"/>
          </p:nvPr>
        </p:nvSpPr>
        <p:spPr>
          <a:xfrm>
            <a:off x="833337" y="1364239"/>
            <a:ext cx="7924442" cy="1298448"/>
          </a:xfrm>
          <a:prstGeom prst="rect">
            <a:avLst/>
          </a:prstGeom>
        </p:spPr>
        <p:txBody>
          <a:bodyPr>
            <a:normAutofit/>
          </a:bodyPr>
          <a:lstStyle>
            <a:lvl1pPr>
              <a:lnSpc>
                <a:spcPct val="85000"/>
              </a:lnSpc>
              <a:defRPr sz="3600"/>
            </a:lvl1pPr>
          </a:lstStyle>
          <a:p>
            <a:r>
              <a:t>Title Text</a:t>
            </a:r>
          </a:p>
        </p:txBody>
      </p:sp>
      <p:sp>
        <p:nvSpPr>
          <p:cNvPr id="173" name="Body Level One…"/>
          <p:cNvSpPr txBox="1">
            <a:spLocks noGrp="1"/>
          </p:cNvSpPr>
          <p:nvPr>
            <p:ph type="body" sz="quarter" idx="1"/>
          </p:nvPr>
        </p:nvSpPr>
        <p:spPr>
          <a:xfrm>
            <a:off x="822995" y="2738039"/>
            <a:ext cx="7934784" cy="476933"/>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174" name="Shape 130"/>
          <p:cNvSpPr txBox="1">
            <a:spLocks noGrp="1"/>
          </p:cNvSpPr>
          <p:nvPr>
            <p:ph type="body" sz="quarter" idx="13"/>
          </p:nvPr>
        </p:nvSpPr>
        <p:spPr>
          <a:xfrm>
            <a:off x="822995" y="4103682"/>
            <a:ext cx="6096003" cy="309784"/>
          </a:xfrm>
          <a:prstGeom prst="rect">
            <a:avLst/>
          </a:prstGeom>
        </p:spPr>
        <p:txBody>
          <a:bodyPr>
            <a:normAutofit/>
          </a:bodyPr>
          <a:lstStyle/>
          <a:p>
            <a:pPr marL="228600" indent="0">
              <a:spcBef>
                <a:spcPts val="0"/>
              </a:spcBef>
              <a:buClrTx/>
              <a:buSzTx/>
              <a:buFontTx/>
              <a:buNone/>
              <a:defRPr sz="1600"/>
            </a:pPr>
            <a:endParaRPr/>
          </a:p>
        </p:txBody>
      </p:sp>
      <p:sp>
        <p:nvSpPr>
          <p:cNvPr id="175" name="Shape 131"/>
          <p:cNvSpPr txBox="1">
            <a:spLocks noGrp="1"/>
          </p:cNvSpPr>
          <p:nvPr>
            <p:ph type="body" sz="quarter" idx="14"/>
          </p:nvPr>
        </p:nvSpPr>
        <p:spPr>
          <a:xfrm>
            <a:off x="822995" y="3842327"/>
            <a:ext cx="6096002" cy="205378"/>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176" name="Shape 132" descr="Shape 132"/>
          <p:cNvPicPr>
            <a:picLocks noChangeAspect="1"/>
          </p:cNvPicPr>
          <p:nvPr/>
        </p:nvPicPr>
        <p:blipFill>
          <a:blip r:embed="rId3" cstate="print"/>
          <a:stretch>
            <a:fillRect/>
          </a:stretch>
        </p:blipFill>
        <p:spPr>
          <a:xfrm>
            <a:off x="37853" y="6645347"/>
            <a:ext cx="163579" cy="212652"/>
          </a:xfrm>
          <a:prstGeom prst="rect">
            <a:avLst/>
          </a:prstGeom>
          <a:ln w="12700">
            <a:miter lim="400000"/>
          </a:ln>
        </p:spPr>
      </p:pic>
      <p:pic>
        <p:nvPicPr>
          <p:cNvPr id="177" name="Shape 133" descr="Shape 133"/>
          <p:cNvPicPr>
            <a:picLocks noChangeAspect="1"/>
          </p:cNvPicPr>
          <p:nvPr/>
        </p:nvPicPr>
        <p:blipFill>
          <a:blip r:embed="rId4" cstate="print"/>
          <a:stretch>
            <a:fillRect/>
          </a:stretch>
        </p:blipFill>
        <p:spPr>
          <a:xfrm>
            <a:off x="760184" y="524255"/>
            <a:ext cx="1276862" cy="893735"/>
          </a:xfrm>
          <a:prstGeom prst="rect">
            <a:avLst/>
          </a:prstGeom>
          <a:ln w="12700">
            <a:miter lim="400000"/>
          </a:ln>
        </p:spPr>
      </p:pic>
      <p:sp>
        <p:nvSpPr>
          <p:cNvPr id="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Only (Blank)">
    <p:spTree>
      <p:nvGrpSpPr>
        <p:cNvPr id="1" name=""/>
        <p:cNvGrpSpPr/>
        <p:nvPr/>
      </p:nvGrpSpPr>
      <p:grpSpPr>
        <a:xfrm>
          <a:off x="0" y="0"/>
          <a:ext cx="0" cy="0"/>
          <a:chOff x="0" y="0"/>
          <a:chExt cx="0" cy="0"/>
        </a:xfrm>
      </p:grpSpPr>
      <p:pic>
        <p:nvPicPr>
          <p:cNvPr id="869"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870"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7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72"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column layout">
    <p:spTree>
      <p:nvGrpSpPr>
        <p:cNvPr id="1" name=""/>
        <p:cNvGrpSpPr/>
        <p:nvPr/>
      </p:nvGrpSpPr>
      <p:grpSpPr>
        <a:xfrm>
          <a:off x="0" y="0"/>
          <a:ext cx="0" cy="0"/>
          <a:chOff x="0" y="0"/>
          <a:chExt cx="0" cy="0"/>
        </a:xfrm>
      </p:grpSpPr>
      <p:pic>
        <p:nvPicPr>
          <p:cNvPr id="890"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891"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8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93" name="Body Level One…"/>
          <p:cNvSpPr txBox="1">
            <a:spLocks noGrp="1"/>
          </p:cNvSpPr>
          <p:nvPr>
            <p:ph type="body" idx="1"/>
          </p:nvPr>
        </p:nvSpPr>
        <p:spPr>
          <a:xfrm>
            <a:off x="115685" y="843165"/>
            <a:ext cx="11938200" cy="5950500"/>
          </a:xfrm>
          <a:prstGeom prst="rect">
            <a:avLst/>
          </a:prstGeom>
        </p:spPr>
        <p:txBody>
          <a:bodyPr>
            <a:normAutofit/>
          </a:bodyPr>
          <a:lstStyle>
            <a:lvl2pPr marL="864712" indent="-331248"/>
            <a:lvl3pPr marL="1321912" indent="-331248">
              <a:buChar char="–"/>
            </a:lvl3pPr>
            <a:lvl4pPr marL="1828800" indent="-361886"/>
            <a:lvl5pPr marL="2286000" indent="-361886">
              <a:buSzPts val="2000"/>
              <a:buChar char="–"/>
            </a:lvl5pPr>
          </a:lstStyle>
          <a:p>
            <a:r>
              <a:t>Body Level One</a:t>
            </a:r>
          </a:p>
          <a:p>
            <a:pPr lvl="1"/>
            <a:r>
              <a:t>Body Level Two</a:t>
            </a:r>
          </a:p>
          <a:p>
            <a:pPr lvl="2"/>
            <a:r>
              <a:t>Body Level Three</a:t>
            </a:r>
          </a:p>
          <a:p>
            <a:pPr lvl="3"/>
            <a:r>
              <a:t>Body Level Four</a:t>
            </a:r>
          </a:p>
          <a:p>
            <a:pPr lvl="4"/>
            <a:r>
              <a:t>Body Level Five</a:t>
            </a:r>
          </a:p>
        </p:txBody>
      </p:sp>
      <p:sp>
        <p:nvSpPr>
          <p:cNvPr id="894"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0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Slide_ A">
    <p:bg>
      <p:bgPr>
        <a:solidFill>
          <a:srgbClr val="178BD1"/>
        </a:solidFill>
        <a:effectLst/>
      </p:bgPr>
    </p:bg>
    <p:spTree>
      <p:nvGrpSpPr>
        <p:cNvPr id="1" name=""/>
        <p:cNvGrpSpPr/>
        <p:nvPr/>
      </p:nvGrpSpPr>
      <p:grpSpPr>
        <a:xfrm>
          <a:off x="0" y="0"/>
          <a:ext cx="0" cy="0"/>
          <a:chOff x="0" y="0"/>
          <a:chExt cx="0" cy="0"/>
        </a:xfrm>
      </p:grpSpPr>
      <p:pic>
        <p:nvPicPr>
          <p:cNvPr id="908" name="Shape 576" descr="Shape 576"/>
          <p:cNvPicPr>
            <a:picLocks noChangeAspect="1"/>
          </p:cNvPicPr>
          <p:nvPr/>
        </p:nvPicPr>
        <p:blipFill>
          <a:blip r:embed="rId2" cstate="print"/>
          <a:stretch>
            <a:fillRect/>
          </a:stretch>
        </p:blipFill>
        <p:spPr>
          <a:xfrm>
            <a:off x="415" y="572"/>
            <a:ext cx="12189584" cy="6855963"/>
          </a:xfrm>
          <a:prstGeom prst="rect">
            <a:avLst/>
          </a:prstGeom>
          <a:ln w="12700">
            <a:miter lim="400000"/>
          </a:ln>
        </p:spPr>
      </p:pic>
      <p:sp>
        <p:nvSpPr>
          <p:cNvPr id="909" name="Title Text"/>
          <p:cNvSpPr txBox="1">
            <a:spLocks noGrp="1"/>
          </p:cNvSpPr>
          <p:nvPr>
            <p:ph type="title"/>
          </p:nvPr>
        </p:nvSpPr>
        <p:spPr>
          <a:xfrm>
            <a:off x="810805" y="343742"/>
            <a:ext cx="7708202" cy="1298402"/>
          </a:xfrm>
          <a:prstGeom prst="rect">
            <a:avLst/>
          </a:prstGeom>
        </p:spPr>
        <p:txBody>
          <a:bodyPr>
            <a:normAutofit/>
          </a:bodyPr>
          <a:lstStyle>
            <a:lvl1pPr>
              <a:lnSpc>
                <a:spcPct val="90000"/>
              </a:lnSpc>
              <a:defRPr sz="3600">
                <a:solidFill>
                  <a:srgbClr val="FFFFFF"/>
                </a:solidFill>
              </a:defRPr>
            </a:lvl1pPr>
          </a:lstStyle>
          <a:p>
            <a:r>
              <a:t>Title Text</a:t>
            </a:r>
          </a:p>
        </p:txBody>
      </p:sp>
      <p:sp>
        <p:nvSpPr>
          <p:cNvPr id="910" name="Body Level One…"/>
          <p:cNvSpPr txBox="1">
            <a:spLocks noGrp="1"/>
          </p:cNvSpPr>
          <p:nvPr>
            <p:ph type="body" sz="quarter" idx="1"/>
          </p:nvPr>
        </p:nvSpPr>
        <p:spPr>
          <a:xfrm>
            <a:off x="822995" y="1663649"/>
            <a:ext cx="7695901" cy="477001"/>
          </a:xfrm>
          <a:prstGeom prst="rect">
            <a:avLst/>
          </a:prstGeom>
        </p:spPr>
        <p:txBody>
          <a:bodyPr>
            <a:normAutofit/>
          </a:bodyPr>
          <a:lstStyle>
            <a:lvl1pPr marL="355600" indent="-254000">
              <a:lnSpc>
                <a:spcPct val="95000"/>
              </a:lnSpc>
              <a:spcBef>
                <a:spcPts val="0"/>
              </a:spcBef>
              <a:buClrTx/>
              <a:buSzTx/>
              <a:buFontTx/>
              <a:buNone/>
              <a:defRPr sz="2200">
                <a:solidFill>
                  <a:srgbClr val="FFFFFF"/>
                </a:solidFill>
              </a:defRPr>
            </a:lvl1pPr>
            <a:lvl2pPr marL="355600" indent="215900">
              <a:lnSpc>
                <a:spcPct val="95000"/>
              </a:lnSpc>
              <a:spcBef>
                <a:spcPts val="0"/>
              </a:spcBef>
              <a:buClrTx/>
              <a:buSzTx/>
              <a:buFontTx/>
              <a:buNone/>
              <a:defRPr sz="2200">
                <a:solidFill>
                  <a:srgbClr val="FFFFFF"/>
                </a:solidFill>
              </a:defRPr>
            </a:lvl2pPr>
            <a:lvl3pPr marL="355600" indent="685800">
              <a:lnSpc>
                <a:spcPct val="95000"/>
              </a:lnSpc>
              <a:spcBef>
                <a:spcPts val="0"/>
              </a:spcBef>
              <a:buClrTx/>
              <a:buSzTx/>
              <a:buFontTx/>
              <a:buNone/>
              <a:defRPr sz="2200">
                <a:solidFill>
                  <a:srgbClr val="FFFFFF"/>
                </a:solidFill>
              </a:defRPr>
            </a:lvl3pPr>
            <a:lvl4pPr marL="355600" indent="1155700">
              <a:lnSpc>
                <a:spcPct val="95000"/>
              </a:lnSpc>
              <a:spcBef>
                <a:spcPts val="0"/>
              </a:spcBef>
              <a:buClrTx/>
              <a:buSzTx/>
              <a:buFontTx/>
              <a:buNone/>
              <a:defRPr sz="2200">
                <a:solidFill>
                  <a:srgbClr val="FFFFFF"/>
                </a:solidFill>
              </a:defRPr>
            </a:lvl4pPr>
            <a:lvl5pPr marL="355600" indent="1701800">
              <a:lnSpc>
                <a:spcPct val="95000"/>
              </a:lnSpc>
              <a:spcBef>
                <a:spcPts val="0"/>
              </a:spcBef>
              <a:buClrTx/>
              <a:buFontTx/>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11" name="Shape 579"/>
          <p:cNvSpPr txBox="1">
            <a:spLocks noGrp="1"/>
          </p:cNvSpPr>
          <p:nvPr>
            <p:ph type="body" sz="quarter" idx="13"/>
          </p:nvPr>
        </p:nvSpPr>
        <p:spPr>
          <a:xfrm>
            <a:off x="822995" y="2794093"/>
            <a:ext cx="7695901" cy="285001"/>
          </a:xfrm>
          <a:prstGeom prst="rect">
            <a:avLst/>
          </a:prstGeom>
        </p:spPr>
        <p:txBody>
          <a:bodyPr>
            <a:normAutofit/>
          </a:bodyPr>
          <a:lstStyle/>
          <a:p>
            <a:pPr marL="228600" indent="0">
              <a:spcBef>
                <a:spcPts val="0"/>
              </a:spcBef>
              <a:buClrTx/>
              <a:buSzTx/>
              <a:buFontTx/>
              <a:buNone/>
              <a:defRPr sz="1600">
                <a:solidFill>
                  <a:srgbClr val="FFFFFF"/>
                </a:solidFill>
              </a:defRPr>
            </a:pPr>
            <a:endParaRPr/>
          </a:p>
        </p:txBody>
      </p:sp>
      <p:sp>
        <p:nvSpPr>
          <p:cNvPr id="912" name="Shape 580"/>
          <p:cNvSpPr txBox="1">
            <a:spLocks noGrp="1"/>
          </p:cNvSpPr>
          <p:nvPr>
            <p:ph type="body" sz="quarter" idx="14"/>
          </p:nvPr>
        </p:nvSpPr>
        <p:spPr>
          <a:xfrm>
            <a:off x="822995" y="2526981"/>
            <a:ext cx="7695901" cy="247501"/>
          </a:xfrm>
          <a:prstGeom prst="rect">
            <a:avLst/>
          </a:prstGeom>
        </p:spPr>
        <p:txBody>
          <a:bodyPr>
            <a:normAutofit/>
          </a:bodyPr>
          <a:lstStyle/>
          <a:p>
            <a:pPr indent="-330200">
              <a:lnSpc>
                <a:spcPct val="95000"/>
              </a:lnSpc>
              <a:spcBef>
                <a:spcPts val="0"/>
              </a:spcBef>
              <a:buSzPts val="1600"/>
              <a:defRPr sz="1600">
                <a:solidFill>
                  <a:srgbClr val="FFFFFF"/>
                </a:solidFill>
              </a:defRPr>
            </a:pPr>
            <a:endParaRPr/>
          </a:p>
        </p:txBody>
      </p:sp>
      <p:pic>
        <p:nvPicPr>
          <p:cNvPr id="913" name="Shape 581" descr="Shape 581"/>
          <p:cNvPicPr>
            <a:picLocks noChangeAspect="1"/>
          </p:cNvPicPr>
          <p:nvPr/>
        </p:nvPicPr>
        <p:blipFill>
          <a:blip r:embed="rId3" cstate="print"/>
          <a:stretch>
            <a:fillRect/>
          </a:stretch>
        </p:blipFill>
        <p:spPr>
          <a:xfrm>
            <a:off x="10730734" y="5737688"/>
            <a:ext cx="1188721" cy="832042"/>
          </a:xfrm>
          <a:prstGeom prst="rect">
            <a:avLst/>
          </a:prstGeom>
          <a:ln w="12700">
            <a:miter lim="400000"/>
          </a:ln>
        </p:spPr>
      </p:pic>
      <p:pic>
        <p:nvPicPr>
          <p:cNvPr id="914" name="Shape 582" descr="Shape 582"/>
          <p:cNvPicPr>
            <a:picLocks noChangeAspect="1"/>
          </p:cNvPicPr>
          <p:nvPr/>
        </p:nvPicPr>
        <p:blipFill>
          <a:blip r:embed="rId4" cstate="print"/>
          <a:stretch>
            <a:fillRect/>
          </a:stretch>
        </p:blipFill>
        <p:spPr>
          <a:xfrm>
            <a:off x="1466391" y="4390478"/>
            <a:ext cx="2861768" cy="2402988"/>
          </a:xfrm>
          <a:prstGeom prst="rect">
            <a:avLst/>
          </a:prstGeom>
          <a:ln w="12700">
            <a:miter lim="400000"/>
          </a:ln>
        </p:spPr>
      </p:pic>
      <p:sp>
        <p:nvSpPr>
          <p:cNvPr id="91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Slide - B ">
    <p:bg>
      <p:bgPr>
        <a:solidFill>
          <a:srgbClr val="178BD1"/>
        </a:solidFill>
        <a:effectLst/>
      </p:bgPr>
    </p:bg>
    <p:spTree>
      <p:nvGrpSpPr>
        <p:cNvPr id="1" name=""/>
        <p:cNvGrpSpPr/>
        <p:nvPr/>
      </p:nvGrpSpPr>
      <p:grpSpPr>
        <a:xfrm>
          <a:off x="0" y="0"/>
          <a:ext cx="0" cy="0"/>
          <a:chOff x="0" y="0"/>
          <a:chExt cx="0" cy="0"/>
        </a:xfrm>
      </p:grpSpPr>
      <p:pic>
        <p:nvPicPr>
          <p:cNvPr id="922" name="Shape 584" descr="Shape 584"/>
          <p:cNvPicPr>
            <a:picLocks noChangeAspect="1"/>
          </p:cNvPicPr>
          <p:nvPr/>
        </p:nvPicPr>
        <p:blipFill>
          <a:blip r:embed="rId2" cstate="print"/>
          <a:srcRect b="1145"/>
          <a:stretch>
            <a:fillRect/>
          </a:stretch>
        </p:blipFill>
        <p:spPr>
          <a:xfrm>
            <a:off x="0" y="1"/>
            <a:ext cx="12192000" cy="6858001"/>
          </a:xfrm>
          <a:prstGeom prst="rect">
            <a:avLst/>
          </a:prstGeom>
          <a:ln w="12700">
            <a:miter lim="400000"/>
          </a:ln>
        </p:spPr>
      </p:pic>
      <p:sp>
        <p:nvSpPr>
          <p:cNvPr id="923" name="Title Text"/>
          <p:cNvSpPr txBox="1">
            <a:spLocks noGrp="1"/>
          </p:cNvSpPr>
          <p:nvPr>
            <p:ph type="title"/>
          </p:nvPr>
        </p:nvSpPr>
        <p:spPr>
          <a:xfrm>
            <a:off x="833337" y="1364239"/>
            <a:ext cx="7924501" cy="1298401"/>
          </a:xfrm>
          <a:prstGeom prst="rect">
            <a:avLst/>
          </a:prstGeom>
        </p:spPr>
        <p:txBody>
          <a:bodyPr>
            <a:normAutofit/>
          </a:bodyPr>
          <a:lstStyle>
            <a:lvl1pPr>
              <a:lnSpc>
                <a:spcPct val="85000"/>
              </a:lnSpc>
              <a:defRPr sz="3600"/>
            </a:lvl1pPr>
          </a:lstStyle>
          <a:p>
            <a:r>
              <a:t>Title Text</a:t>
            </a:r>
          </a:p>
        </p:txBody>
      </p:sp>
      <p:sp>
        <p:nvSpPr>
          <p:cNvPr id="924" name="Body Level One…"/>
          <p:cNvSpPr txBox="1">
            <a:spLocks noGrp="1"/>
          </p:cNvSpPr>
          <p:nvPr>
            <p:ph type="body" sz="quarter" idx="1"/>
          </p:nvPr>
        </p:nvSpPr>
        <p:spPr>
          <a:xfrm>
            <a:off x="822995" y="2738039"/>
            <a:ext cx="7934701" cy="477001"/>
          </a:xfrm>
          <a:prstGeom prst="rect">
            <a:avLst/>
          </a:prstGeom>
        </p:spPr>
        <p:txBody>
          <a:bodyPr>
            <a:normAutofit/>
          </a:bodyPr>
          <a:lstStyle>
            <a:lvl1pPr marL="355600" indent="-254000">
              <a:lnSpc>
                <a:spcPct val="90000"/>
              </a:lnSpc>
              <a:spcBef>
                <a:spcPts val="0"/>
              </a:spcBef>
              <a:buClrTx/>
              <a:buSzTx/>
              <a:buFontTx/>
              <a:buNone/>
              <a:defRPr sz="2200"/>
            </a:lvl1pPr>
            <a:lvl2pPr marL="355600" indent="215900">
              <a:lnSpc>
                <a:spcPct val="90000"/>
              </a:lnSpc>
              <a:spcBef>
                <a:spcPts val="0"/>
              </a:spcBef>
              <a:buClrTx/>
              <a:buSzTx/>
              <a:buFontTx/>
              <a:buNone/>
              <a:defRPr sz="2200"/>
            </a:lvl2pPr>
            <a:lvl3pPr marL="355600" indent="685800">
              <a:lnSpc>
                <a:spcPct val="90000"/>
              </a:lnSpc>
              <a:spcBef>
                <a:spcPts val="0"/>
              </a:spcBef>
              <a:buClrTx/>
              <a:buSzTx/>
              <a:buFontTx/>
              <a:buNone/>
              <a:defRPr sz="2200"/>
            </a:lvl3pPr>
            <a:lvl4pPr marL="355600" indent="1155700">
              <a:lnSpc>
                <a:spcPct val="90000"/>
              </a:lnSpc>
              <a:spcBef>
                <a:spcPts val="0"/>
              </a:spcBef>
              <a:buClrTx/>
              <a:buSzTx/>
              <a:buFontTx/>
              <a:buNone/>
              <a:defRPr sz="2200"/>
            </a:lvl4pPr>
            <a:lvl5pPr marL="355600" indent="1701800">
              <a:lnSpc>
                <a:spcPct val="90000"/>
              </a:lnSpc>
              <a:spcBef>
                <a:spcPts val="0"/>
              </a:spcBef>
              <a:buClrTx/>
              <a:buFontTx/>
              <a:defRPr sz="2200"/>
            </a:lvl5pPr>
          </a:lstStyle>
          <a:p>
            <a:r>
              <a:t>Body Level One</a:t>
            </a:r>
          </a:p>
          <a:p>
            <a:pPr lvl="1"/>
            <a:r>
              <a:t>Body Level Two</a:t>
            </a:r>
          </a:p>
          <a:p>
            <a:pPr lvl="2"/>
            <a:r>
              <a:t>Body Level Three</a:t>
            </a:r>
          </a:p>
          <a:p>
            <a:pPr lvl="3"/>
            <a:r>
              <a:t>Body Level Four</a:t>
            </a:r>
          </a:p>
          <a:p>
            <a:pPr lvl="4"/>
            <a:r>
              <a:t>Body Level Five</a:t>
            </a:r>
          </a:p>
        </p:txBody>
      </p:sp>
      <p:sp>
        <p:nvSpPr>
          <p:cNvPr id="925" name="Shape 587"/>
          <p:cNvSpPr txBox="1">
            <a:spLocks noGrp="1"/>
          </p:cNvSpPr>
          <p:nvPr>
            <p:ph type="body" sz="quarter" idx="13"/>
          </p:nvPr>
        </p:nvSpPr>
        <p:spPr>
          <a:xfrm>
            <a:off x="822995" y="4103682"/>
            <a:ext cx="6096001" cy="309901"/>
          </a:xfrm>
          <a:prstGeom prst="rect">
            <a:avLst/>
          </a:prstGeom>
        </p:spPr>
        <p:txBody>
          <a:bodyPr>
            <a:normAutofit/>
          </a:bodyPr>
          <a:lstStyle/>
          <a:p>
            <a:pPr marL="228600" indent="0">
              <a:spcBef>
                <a:spcPts val="0"/>
              </a:spcBef>
              <a:buClrTx/>
              <a:buSzTx/>
              <a:buFontTx/>
              <a:buNone/>
              <a:defRPr sz="1600"/>
            </a:pPr>
            <a:endParaRPr/>
          </a:p>
        </p:txBody>
      </p:sp>
      <p:sp>
        <p:nvSpPr>
          <p:cNvPr id="926" name="Shape 588"/>
          <p:cNvSpPr txBox="1">
            <a:spLocks noGrp="1"/>
          </p:cNvSpPr>
          <p:nvPr>
            <p:ph type="body" sz="quarter" idx="14"/>
          </p:nvPr>
        </p:nvSpPr>
        <p:spPr>
          <a:xfrm>
            <a:off x="822995" y="3842327"/>
            <a:ext cx="6096001" cy="205501"/>
          </a:xfrm>
          <a:prstGeom prst="rect">
            <a:avLst/>
          </a:prstGeom>
        </p:spPr>
        <p:txBody>
          <a:bodyPr>
            <a:normAutofit/>
          </a:bodyPr>
          <a:lstStyle/>
          <a:p>
            <a:pPr marL="425195" indent="-307086" defTabSz="850391">
              <a:lnSpc>
                <a:spcPct val="95000"/>
              </a:lnSpc>
              <a:spcBef>
                <a:spcPts val="0"/>
              </a:spcBef>
              <a:buSzPts val="1400"/>
              <a:defRPr sz="1488" b="1"/>
            </a:pPr>
            <a:endParaRPr/>
          </a:p>
        </p:txBody>
      </p:sp>
      <p:pic>
        <p:nvPicPr>
          <p:cNvPr id="927" name="Shape 589" descr="Shape 589"/>
          <p:cNvPicPr>
            <a:picLocks noChangeAspect="1"/>
          </p:cNvPicPr>
          <p:nvPr/>
        </p:nvPicPr>
        <p:blipFill>
          <a:blip r:embed="rId3" cstate="print"/>
          <a:stretch>
            <a:fillRect/>
          </a:stretch>
        </p:blipFill>
        <p:spPr>
          <a:xfrm>
            <a:off x="37853" y="6645347"/>
            <a:ext cx="163579" cy="212652"/>
          </a:xfrm>
          <a:prstGeom prst="rect">
            <a:avLst/>
          </a:prstGeom>
          <a:ln w="12700">
            <a:miter lim="400000"/>
          </a:ln>
        </p:spPr>
      </p:pic>
      <p:pic>
        <p:nvPicPr>
          <p:cNvPr id="928" name="Shape 590" descr="Shape 590"/>
          <p:cNvPicPr>
            <a:picLocks noChangeAspect="1"/>
          </p:cNvPicPr>
          <p:nvPr/>
        </p:nvPicPr>
        <p:blipFill>
          <a:blip r:embed="rId4" cstate="print"/>
          <a:stretch>
            <a:fillRect/>
          </a:stretch>
        </p:blipFill>
        <p:spPr>
          <a:xfrm>
            <a:off x="760184" y="524255"/>
            <a:ext cx="1276862" cy="893735"/>
          </a:xfrm>
          <a:prstGeom prst="rect">
            <a:avLst/>
          </a:prstGeom>
          <a:ln w="12700">
            <a:miter lim="400000"/>
          </a:ln>
        </p:spPr>
      </p:pic>
      <p:sp>
        <p:nvSpPr>
          <p:cNvPr id="92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Basic">
    <p:spTree>
      <p:nvGrpSpPr>
        <p:cNvPr id="1" name=""/>
        <p:cNvGrpSpPr/>
        <p:nvPr/>
      </p:nvGrpSpPr>
      <p:grpSpPr>
        <a:xfrm>
          <a:off x="0" y="0"/>
          <a:ext cx="0" cy="0"/>
          <a:chOff x="0" y="0"/>
          <a:chExt cx="0" cy="0"/>
        </a:xfrm>
      </p:grpSpPr>
      <p:pic>
        <p:nvPicPr>
          <p:cNvPr id="936"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937"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9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939"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0" name="Shape 593"/>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941" name="Title Text"/>
          <p:cNvSpPr txBox="1">
            <a:spLocks noGrp="1"/>
          </p:cNvSpPr>
          <p:nvPr>
            <p:ph type="title"/>
          </p:nvPr>
        </p:nvSpPr>
        <p:spPr>
          <a:xfrm>
            <a:off x="571503" y="63500"/>
            <a:ext cx="11045701" cy="990600"/>
          </a:xfrm>
          <a:prstGeom prst="rect">
            <a:avLst/>
          </a:prstGeom>
        </p:spPr>
        <p:txBody>
          <a:bodyPr>
            <a:normAutofit/>
          </a:bodyPr>
          <a:lstStyle/>
          <a:p>
            <a:r>
              <a:t>Title Text</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948"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949"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9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95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52" name="Body Level One…"/>
          <p:cNvSpPr txBox="1">
            <a:spLocks noGrp="1"/>
          </p:cNvSpPr>
          <p:nvPr>
            <p:ph type="body" sz="quarter" idx="1"/>
          </p:nvPr>
        </p:nvSpPr>
        <p:spPr>
          <a:xfrm>
            <a:off x="571500" y="1764284"/>
            <a:ext cx="3429000" cy="42240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53" name="Shape 599"/>
          <p:cNvSpPr txBox="1">
            <a:spLocks noGrp="1"/>
          </p:cNvSpPr>
          <p:nvPr>
            <p:ph type="body" sz="quarter" idx="13"/>
          </p:nvPr>
        </p:nvSpPr>
        <p:spPr>
          <a:xfrm>
            <a:off x="4377366" y="1764002"/>
            <a:ext cx="3429001" cy="4224300"/>
          </a:xfrm>
          <a:prstGeom prst="rect">
            <a:avLst/>
          </a:prstGeom>
        </p:spPr>
        <p:txBody>
          <a:bodyPr>
            <a:normAutofit/>
          </a:bodyPr>
          <a:lstStyle/>
          <a:p>
            <a:endParaRPr/>
          </a:p>
        </p:txBody>
      </p:sp>
      <p:sp>
        <p:nvSpPr>
          <p:cNvPr id="954" name="Shape 600"/>
          <p:cNvSpPr txBox="1">
            <a:spLocks noGrp="1"/>
          </p:cNvSpPr>
          <p:nvPr>
            <p:ph type="body" sz="quarter" idx="14"/>
          </p:nvPr>
        </p:nvSpPr>
        <p:spPr>
          <a:xfrm>
            <a:off x="8183233" y="1763713"/>
            <a:ext cx="3429001" cy="4224300"/>
          </a:xfrm>
          <a:prstGeom prst="rect">
            <a:avLst/>
          </a:prstGeom>
        </p:spPr>
        <p:txBody>
          <a:bodyPr>
            <a:normAutofit/>
          </a:bodyPr>
          <a:lstStyle/>
          <a:p>
            <a:endParaRPr/>
          </a:p>
        </p:txBody>
      </p:sp>
      <p:sp>
        <p:nvSpPr>
          <p:cNvPr id="955" name="Shape 601"/>
          <p:cNvSpPr txBox="1">
            <a:spLocks noGrp="1"/>
          </p:cNvSpPr>
          <p:nvPr>
            <p:ph type="body" sz="quarter" idx="15"/>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Basic - Mountain Footer Left">
    <p:spTree>
      <p:nvGrpSpPr>
        <p:cNvPr id="1" name=""/>
        <p:cNvGrpSpPr/>
        <p:nvPr/>
      </p:nvGrpSpPr>
      <p:grpSpPr>
        <a:xfrm>
          <a:off x="0" y="0"/>
          <a:ext cx="0" cy="0"/>
          <a:chOff x="0" y="0"/>
          <a:chExt cx="0" cy="0"/>
        </a:xfrm>
      </p:grpSpPr>
      <p:pic>
        <p:nvPicPr>
          <p:cNvPr id="962"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963"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9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965" name="Shape 604" descr="Shape 604"/>
          <p:cNvPicPr>
            <a:picLocks noChangeAspect="1"/>
          </p:cNvPicPr>
          <p:nvPr/>
        </p:nvPicPr>
        <p:blipFill>
          <a:blip r:embed="rId4" cstate="print"/>
          <a:stretch>
            <a:fillRect/>
          </a:stretch>
        </p:blipFill>
        <p:spPr>
          <a:xfrm>
            <a:off x="0" y="0"/>
            <a:ext cx="12192000" cy="6858000"/>
          </a:xfrm>
          <a:prstGeom prst="rect">
            <a:avLst/>
          </a:prstGeom>
          <a:ln w="12700">
            <a:miter lim="400000"/>
          </a:ln>
        </p:spPr>
      </p:pic>
      <p:sp>
        <p:nvSpPr>
          <p:cNvPr id="96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67"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68" name="Shape 607"/>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69" name="Shape 608" descr="Shape 6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Basic - Mountain Footer Right">
    <p:spTree>
      <p:nvGrpSpPr>
        <p:cNvPr id="1" name=""/>
        <p:cNvGrpSpPr/>
        <p:nvPr/>
      </p:nvGrpSpPr>
      <p:grpSpPr>
        <a:xfrm>
          <a:off x="0" y="0"/>
          <a:ext cx="0" cy="0"/>
          <a:chOff x="0" y="0"/>
          <a:chExt cx="0" cy="0"/>
        </a:xfrm>
      </p:grpSpPr>
      <p:pic>
        <p:nvPicPr>
          <p:cNvPr id="976"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977"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97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979" name="Shape 611" descr="Shape 611"/>
          <p:cNvPicPr>
            <a:picLocks noChangeAspect="1"/>
          </p:cNvPicPr>
          <p:nvPr/>
        </p:nvPicPr>
        <p:blipFill>
          <a:blip r:embed="rId4" cstate="print"/>
          <a:stretch>
            <a:fillRect/>
          </a:stretch>
        </p:blipFill>
        <p:spPr>
          <a:xfrm>
            <a:off x="1" y="0"/>
            <a:ext cx="12192001" cy="6858000"/>
          </a:xfrm>
          <a:prstGeom prst="rect">
            <a:avLst/>
          </a:prstGeom>
          <a:ln w="12700">
            <a:miter lim="400000"/>
          </a:ln>
        </p:spPr>
      </p:pic>
      <p:sp>
        <p:nvSpPr>
          <p:cNvPr id="980"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981" name="Body Level One…"/>
          <p:cNvSpPr txBox="1">
            <a:spLocks noGrp="1"/>
          </p:cNvSpPr>
          <p:nvPr>
            <p:ph type="body" idx="1"/>
          </p:nvPr>
        </p:nvSpPr>
        <p:spPr>
          <a:xfrm>
            <a:off x="571500" y="1764284"/>
            <a:ext cx="11046001" cy="42237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82" name="Shape 614"/>
          <p:cNvSpPr txBox="1">
            <a:spLocks noGrp="1"/>
          </p:cNvSpPr>
          <p:nvPr>
            <p:ph type="body" sz="quarter" idx="13"/>
          </p:nvPr>
        </p:nvSpPr>
        <p:spPr>
          <a:xfrm>
            <a:off x="571502"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983" name="Shape 615" descr="Shape 615"/>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1004"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05"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0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1007" name="Shape 625" descr="Shape 625"/>
          <p:cNvPicPr>
            <a:picLocks noChangeAspect="1"/>
          </p:cNvPicPr>
          <p:nvPr/>
        </p:nvPicPr>
        <p:blipFill>
          <a:blip r:embed="rId4" cstate="print"/>
          <a:stretch>
            <a:fillRect/>
          </a:stretch>
        </p:blipFill>
        <p:spPr>
          <a:xfrm>
            <a:off x="1" y="0"/>
            <a:ext cx="12192001" cy="6858000"/>
          </a:xfrm>
          <a:prstGeom prst="rect">
            <a:avLst/>
          </a:prstGeom>
          <a:ln w="12700">
            <a:miter lim="400000"/>
          </a:ln>
        </p:spPr>
      </p:pic>
      <p:sp>
        <p:nvSpPr>
          <p:cNvPr id="1008"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09" name="Body Level One…"/>
          <p:cNvSpPr txBox="1">
            <a:spLocks noGrp="1"/>
          </p:cNvSpPr>
          <p:nvPr>
            <p:ph type="body" sz="half" idx="1"/>
          </p:nvPr>
        </p:nvSpPr>
        <p:spPr>
          <a:xfrm>
            <a:off x="571498" y="1764285"/>
            <a:ext cx="10390801" cy="3214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10" name="Shape 628"/>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11" name="Shape 629" descr="Shape 629"/>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197"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198"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1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00"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01" name="Body Level One…"/>
          <p:cNvSpPr txBox="1">
            <a:spLocks noGrp="1"/>
          </p:cNvSpPr>
          <p:nvPr>
            <p:ph type="body" sz="quarter" idx="1"/>
          </p:nvPr>
        </p:nvSpPr>
        <p:spPr>
          <a:xfrm>
            <a:off x="571500" y="1764284"/>
            <a:ext cx="3429000" cy="422390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2" name="Shape 142"/>
          <p:cNvSpPr txBox="1">
            <a:spLocks noGrp="1"/>
          </p:cNvSpPr>
          <p:nvPr>
            <p:ph type="body" sz="quarter" idx="13"/>
          </p:nvPr>
        </p:nvSpPr>
        <p:spPr>
          <a:xfrm>
            <a:off x="4377366" y="1764002"/>
            <a:ext cx="3429001" cy="4224338"/>
          </a:xfrm>
          <a:prstGeom prst="rect">
            <a:avLst/>
          </a:prstGeom>
        </p:spPr>
        <p:txBody>
          <a:bodyPr>
            <a:normAutofit/>
          </a:bodyPr>
          <a:lstStyle/>
          <a:p>
            <a:endParaRPr/>
          </a:p>
        </p:txBody>
      </p:sp>
      <p:sp>
        <p:nvSpPr>
          <p:cNvPr id="203" name="Shape 143"/>
          <p:cNvSpPr txBox="1">
            <a:spLocks noGrp="1"/>
          </p:cNvSpPr>
          <p:nvPr>
            <p:ph type="body" sz="quarter" idx="14"/>
          </p:nvPr>
        </p:nvSpPr>
        <p:spPr>
          <a:xfrm>
            <a:off x="8183233" y="1763713"/>
            <a:ext cx="3429001" cy="4224338"/>
          </a:xfrm>
          <a:prstGeom prst="rect">
            <a:avLst/>
          </a:prstGeom>
        </p:spPr>
        <p:txBody>
          <a:bodyPr>
            <a:normAutofit/>
          </a:bodyPr>
          <a:lstStyle/>
          <a:p>
            <a:endParaRPr/>
          </a:p>
        </p:txBody>
      </p:sp>
      <p:sp>
        <p:nvSpPr>
          <p:cNvPr id="204" name="Shape 144"/>
          <p:cNvSpPr txBox="1">
            <a:spLocks noGrp="1"/>
          </p:cNvSpPr>
          <p:nvPr>
            <p:ph type="body" sz="quarter" idx="15"/>
          </p:nvPr>
        </p:nvSpPr>
        <p:spPr>
          <a:xfrm>
            <a:off x="571502" y="1097178"/>
            <a:ext cx="11046143" cy="338555"/>
          </a:xfrm>
          <a:prstGeom prst="rect">
            <a:avLst/>
          </a:prstGeom>
        </p:spPr>
        <p:txBody>
          <a:bodyPr>
            <a:normAutofit/>
          </a:bodyPr>
          <a:lstStyle/>
          <a:p>
            <a:pPr indent="-368300">
              <a:buSzPts val="2200"/>
              <a:defRPr sz="2200">
                <a:solidFill>
                  <a:srgbClr val="5C646A"/>
                </a:solidFill>
              </a:defRPr>
            </a:pPr>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Medium Forest - Mountain Left">
    <p:spTree>
      <p:nvGrpSpPr>
        <p:cNvPr id="1" name=""/>
        <p:cNvGrpSpPr/>
        <p:nvPr/>
      </p:nvGrpSpPr>
      <p:grpSpPr>
        <a:xfrm>
          <a:off x="0" y="0"/>
          <a:ext cx="0" cy="0"/>
          <a:chOff x="0" y="0"/>
          <a:chExt cx="0" cy="0"/>
        </a:xfrm>
      </p:grpSpPr>
      <p:pic>
        <p:nvPicPr>
          <p:cNvPr id="1018"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19"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1021" name="Shape 632" descr="Shape 632"/>
          <p:cNvPicPr>
            <a:picLocks noChangeAspect="1"/>
          </p:cNvPicPr>
          <p:nvPr/>
        </p:nvPicPr>
        <p:blipFill>
          <a:blip r:embed="rId4" cstate="print"/>
          <a:stretch>
            <a:fillRect/>
          </a:stretch>
        </p:blipFill>
        <p:spPr>
          <a:xfrm>
            <a:off x="1" y="14990"/>
            <a:ext cx="12192001" cy="6858001"/>
          </a:xfrm>
          <a:prstGeom prst="rect">
            <a:avLst/>
          </a:prstGeom>
          <a:ln w="12700">
            <a:miter lim="400000"/>
          </a:ln>
        </p:spPr>
      </p:pic>
      <p:sp>
        <p:nvSpPr>
          <p:cNvPr id="1022"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23" name="Body Level One…"/>
          <p:cNvSpPr txBox="1">
            <a:spLocks noGrp="1"/>
          </p:cNvSpPr>
          <p:nvPr>
            <p:ph type="body" sz="half" idx="1"/>
          </p:nvPr>
        </p:nvSpPr>
        <p:spPr>
          <a:xfrm>
            <a:off x="571500" y="1764287"/>
            <a:ext cx="11046001" cy="22302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24" name="Shape 635"/>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25" name="Shape 636" descr="Shape 636"/>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1032"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33"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1035" name="Shape 639" descr="Shape 639"/>
          <p:cNvPicPr>
            <a:picLocks noChangeAspect="1"/>
          </p:cNvPicPr>
          <p:nvPr/>
        </p:nvPicPr>
        <p:blipFill>
          <a:blip r:embed="rId4" cstate="print"/>
          <a:stretch>
            <a:fillRect/>
          </a:stretch>
        </p:blipFill>
        <p:spPr>
          <a:xfrm>
            <a:off x="1" y="14990"/>
            <a:ext cx="12191994" cy="6857998"/>
          </a:xfrm>
          <a:prstGeom prst="rect">
            <a:avLst/>
          </a:prstGeom>
          <a:ln w="12700">
            <a:miter lim="400000"/>
          </a:ln>
        </p:spPr>
      </p:pic>
      <p:sp>
        <p:nvSpPr>
          <p:cNvPr id="103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
        <p:nvSpPr>
          <p:cNvPr id="1037" name="Body Level One…"/>
          <p:cNvSpPr txBox="1">
            <a:spLocks noGrp="1"/>
          </p:cNvSpPr>
          <p:nvPr>
            <p:ph type="body" sz="half" idx="1"/>
          </p:nvPr>
        </p:nvSpPr>
        <p:spPr>
          <a:xfrm>
            <a:off x="571498" y="1764285"/>
            <a:ext cx="10582201" cy="31533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8" name="Shape 642"/>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39" name="Shape 643" descr="Shape 643"/>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Medium Forest ">
    <p:spTree>
      <p:nvGrpSpPr>
        <p:cNvPr id="1" name=""/>
        <p:cNvGrpSpPr/>
        <p:nvPr/>
      </p:nvGrpSpPr>
      <p:grpSpPr>
        <a:xfrm>
          <a:off x="0" y="0"/>
          <a:ext cx="0" cy="0"/>
          <a:chOff x="0" y="0"/>
          <a:chExt cx="0" cy="0"/>
        </a:xfrm>
      </p:grpSpPr>
      <p:pic>
        <p:nvPicPr>
          <p:cNvPr id="1046" name="Shape 646" descr="Shape 646"/>
          <p:cNvPicPr>
            <a:picLocks noChangeAspect="1"/>
          </p:cNvPicPr>
          <p:nvPr/>
        </p:nvPicPr>
        <p:blipFill>
          <a:blip r:embed="rId2" cstate="print"/>
          <a:stretch>
            <a:fillRect/>
          </a:stretch>
        </p:blipFill>
        <p:spPr>
          <a:xfrm>
            <a:off x="2" y="16776"/>
            <a:ext cx="12188822" cy="6856211"/>
          </a:xfrm>
          <a:prstGeom prst="rect">
            <a:avLst/>
          </a:prstGeom>
          <a:ln w="12700">
            <a:miter lim="400000"/>
          </a:ln>
        </p:spPr>
      </p:pic>
      <p:sp>
        <p:nvSpPr>
          <p:cNvPr id="1047"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48" name="Shape 648"/>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49"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50" name="Shape 650" descr="Shape 650"/>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5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Medium Forest - Crack">
    <p:spTree>
      <p:nvGrpSpPr>
        <p:cNvPr id="1" name=""/>
        <p:cNvGrpSpPr/>
        <p:nvPr/>
      </p:nvGrpSpPr>
      <p:grpSpPr>
        <a:xfrm>
          <a:off x="0" y="0"/>
          <a:ext cx="0" cy="0"/>
          <a:chOff x="0" y="0"/>
          <a:chExt cx="0" cy="0"/>
        </a:xfrm>
      </p:grpSpPr>
      <p:pic>
        <p:nvPicPr>
          <p:cNvPr id="1058" name="Shape 653" descr="Shape 653"/>
          <p:cNvPicPr>
            <a:picLocks noChangeAspect="1"/>
          </p:cNvPicPr>
          <p:nvPr/>
        </p:nvPicPr>
        <p:blipFill>
          <a:blip r:embed="rId2" cstate="print"/>
          <a:stretch>
            <a:fillRect/>
          </a:stretch>
        </p:blipFill>
        <p:spPr>
          <a:xfrm>
            <a:off x="2" y="16778"/>
            <a:ext cx="12188816" cy="6856209"/>
          </a:xfrm>
          <a:prstGeom prst="rect">
            <a:avLst/>
          </a:prstGeom>
          <a:ln w="12700">
            <a:miter lim="400000"/>
          </a:ln>
        </p:spPr>
      </p:pic>
      <p:sp>
        <p:nvSpPr>
          <p:cNvPr id="1059" name="Body Level One…"/>
          <p:cNvSpPr txBox="1">
            <a:spLocks noGrp="1"/>
          </p:cNvSpPr>
          <p:nvPr>
            <p:ph type="body" sz="half" idx="1"/>
          </p:nvPr>
        </p:nvSpPr>
        <p:spPr>
          <a:xfrm>
            <a:off x="571500" y="1764283"/>
            <a:ext cx="11046001" cy="22896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60" name="Shape 655"/>
          <p:cNvSpPr txBox="1">
            <a:spLocks noGrp="1"/>
          </p:cNvSpPr>
          <p:nvPr>
            <p:ph type="body" sz="quarter" idx="13"/>
          </p:nvPr>
        </p:nvSpPr>
        <p:spPr>
          <a:xfrm>
            <a:off x="571499" y="1097178"/>
            <a:ext cx="11046902" cy="338701"/>
          </a:xfrm>
          <a:prstGeom prst="rect">
            <a:avLst/>
          </a:prstGeom>
        </p:spPr>
        <p:txBody>
          <a:bodyPr>
            <a:normAutofit/>
          </a:bodyPr>
          <a:lstStyle/>
          <a:p>
            <a:pPr indent="-368300">
              <a:buSzPts val="2200"/>
              <a:defRPr sz="2200">
                <a:solidFill>
                  <a:srgbClr val="5C646A"/>
                </a:solidFill>
              </a:defRPr>
            </a:pPr>
            <a:endParaRPr/>
          </a:p>
        </p:txBody>
      </p:sp>
      <p:sp>
        <p:nvSpPr>
          <p:cNvPr id="1061"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pic>
        <p:nvPicPr>
          <p:cNvPr id="1062" name="Shape 657" descr="Shape 657"/>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63"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ath - Mountain Right">
    <p:spTree>
      <p:nvGrpSpPr>
        <p:cNvPr id="1" name=""/>
        <p:cNvGrpSpPr/>
        <p:nvPr/>
      </p:nvGrpSpPr>
      <p:grpSpPr>
        <a:xfrm>
          <a:off x="0" y="0"/>
          <a:ext cx="0" cy="0"/>
          <a:chOff x="0" y="0"/>
          <a:chExt cx="0" cy="0"/>
        </a:xfrm>
      </p:grpSpPr>
      <p:pic>
        <p:nvPicPr>
          <p:cNvPr id="1070"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71"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1073" name="Shape 660" descr="Shape 660"/>
          <p:cNvPicPr>
            <a:picLocks noChangeAspect="1"/>
          </p:cNvPicPr>
          <p:nvPr/>
        </p:nvPicPr>
        <p:blipFill>
          <a:blip r:embed="rId4" cstate="print"/>
          <a:stretch>
            <a:fillRect/>
          </a:stretch>
        </p:blipFill>
        <p:spPr>
          <a:xfrm>
            <a:off x="23474" y="29980"/>
            <a:ext cx="12165352" cy="6843008"/>
          </a:xfrm>
          <a:prstGeom prst="rect">
            <a:avLst/>
          </a:prstGeom>
          <a:ln w="12700">
            <a:miter lim="400000"/>
          </a:ln>
        </p:spPr>
      </p:pic>
      <p:sp>
        <p:nvSpPr>
          <p:cNvPr id="1074" name="Title Text"/>
          <p:cNvSpPr txBox="1">
            <a:spLocks noGrp="1"/>
          </p:cNvSpPr>
          <p:nvPr>
            <p:ph type="title"/>
          </p:nvPr>
        </p:nvSpPr>
        <p:spPr>
          <a:xfrm>
            <a:off x="571500" y="75694"/>
            <a:ext cx="11046001" cy="990002"/>
          </a:xfrm>
          <a:prstGeom prst="rect">
            <a:avLst/>
          </a:prstGeom>
        </p:spPr>
        <p:txBody>
          <a:bodyPr>
            <a:normAutofit/>
          </a:bodyPr>
          <a:lstStyle/>
          <a:p>
            <a:r>
              <a:t>Title Text</a:t>
            </a:r>
          </a:p>
        </p:txBody>
      </p:sp>
      <p:sp>
        <p:nvSpPr>
          <p:cNvPr id="1075" name="Body Level One…"/>
          <p:cNvSpPr txBox="1">
            <a:spLocks noGrp="1"/>
          </p:cNvSpPr>
          <p:nvPr>
            <p:ph type="body" idx="1"/>
          </p:nvPr>
        </p:nvSpPr>
        <p:spPr>
          <a:xfrm>
            <a:off x="571500" y="1764287"/>
            <a:ext cx="11046001" cy="32088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76" name="Shape 663"/>
          <p:cNvSpPr txBox="1">
            <a:spLocks noGrp="1"/>
          </p:cNvSpPr>
          <p:nvPr>
            <p:ph type="body" sz="quarter" idx="13"/>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pic>
        <p:nvPicPr>
          <p:cNvPr id="1077" name="Shape 664" descr="Shape 664"/>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1084"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85"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0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087" name="Body Level One…"/>
          <p:cNvSpPr txBox="1">
            <a:spLocks noGrp="1"/>
          </p:cNvSpPr>
          <p:nvPr>
            <p:ph type="body" sz="quarter" idx="1"/>
          </p:nvPr>
        </p:nvSpPr>
        <p:spPr>
          <a:xfrm>
            <a:off x="571500" y="1763713"/>
            <a:ext cx="3299401" cy="4224300"/>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1088"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089" name="Shape 669"/>
          <p:cNvSpPr txBox="1">
            <a:spLocks noGrp="1"/>
          </p:cNvSpPr>
          <p:nvPr>
            <p:ph type="body" sz="half" idx="13"/>
          </p:nvPr>
        </p:nvSpPr>
        <p:spPr>
          <a:xfrm>
            <a:off x="4413475" y="1763713"/>
            <a:ext cx="7189501" cy="4224300"/>
          </a:xfrm>
          <a:prstGeom prst="rect">
            <a:avLst/>
          </a:prstGeom>
        </p:spPr>
        <p:txBody>
          <a:bodyPr>
            <a:normAutofit/>
          </a:bodyPr>
          <a:lstStyle/>
          <a:p>
            <a:endParaRPr/>
          </a:p>
        </p:txBody>
      </p:sp>
      <p:sp>
        <p:nvSpPr>
          <p:cNvPr id="1090" name="Shape 670"/>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091" name="Shape 672"/>
          <p:cNvSpPr/>
          <p:nvPr/>
        </p:nvSpPr>
        <p:spPr>
          <a:xfrm flipV="1">
            <a:off x="4083280"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1098"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099"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10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01" name="Body Level One…"/>
          <p:cNvSpPr txBox="1">
            <a:spLocks noGrp="1"/>
          </p:cNvSpPr>
          <p:nvPr>
            <p:ph type="body" sz="quarter" idx="1"/>
          </p:nvPr>
        </p:nvSpPr>
        <p:spPr>
          <a:xfrm>
            <a:off x="8352257" y="1763713"/>
            <a:ext cx="3266701" cy="42243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02" name="Title Text"/>
          <p:cNvSpPr txBox="1">
            <a:spLocks noGrp="1"/>
          </p:cNvSpPr>
          <p:nvPr>
            <p:ph type="title"/>
          </p:nvPr>
        </p:nvSpPr>
        <p:spPr>
          <a:xfrm>
            <a:off x="571500" y="75075"/>
            <a:ext cx="11046001" cy="990001"/>
          </a:xfrm>
          <a:prstGeom prst="rect">
            <a:avLst/>
          </a:prstGeom>
        </p:spPr>
        <p:txBody>
          <a:bodyPr>
            <a:normAutofit/>
          </a:bodyPr>
          <a:lstStyle/>
          <a:p>
            <a:r>
              <a:t>Title Text</a:t>
            </a:r>
          </a:p>
        </p:txBody>
      </p:sp>
      <p:sp>
        <p:nvSpPr>
          <p:cNvPr id="1103" name="Shape 676"/>
          <p:cNvSpPr txBox="1">
            <a:spLocks noGrp="1"/>
          </p:cNvSpPr>
          <p:nvPr>
            <p:ph type="body" sz="half" idx="13"/>
          </p:nvPr>
        </p:nvSpPr>
        <p:spPr>
          <a:xfrm>
            <a:off x="571499" y="1763713"/>
            <a:ext cx="7189500" cy="4224300"/>
          </a:xfrm>
          <a:prstGeom prst="rect">
            <a:avLst/>
          </a:prstGeom>
        </p:spPr>
        <p:txBody>
          <a:bodyPr>
            <a:normAutofit/>
          </a:bodyPr>
          <a:lstStyle/>
          <a:p>
            <a:endParaRPr/>
          </a:p>
        </p:txBody>
      </p:sp>
      <p:sp>
        <p:nvSpPr>
          <p:cNvPr id="1104" name="Shape 677"/>
          <p:cNvSpPr txBox="1">
            <a:spLocks noGrp="1"/>
          </p:cNvSpPr>
          <p:nvPr>
            <p:ph type="body" sz="quarter" idx="14"/>
          </p:nvPr>
        </p:nvSpPr>
        <p:spPr>
          <a:xfrm>
            <a:off x="571499" y="1097178"/>
            <a:ext cx="11046002" cy="338701"/>
          </a:xfrm>
          <a:prstGeom prst="rect">
            <a:avLst/>
          </a:prstGeom>
        </p:spPr>
        <p:txBody>
          <a:bodyPr>
            <a:normAutofit/>
          </a:bodyPr>
          <a:lstStyle/>
          <a:p>
            <a:pPr indent="-368300">
              <a:buSzPts val="2200"/>
              <a:defRPr sz="2200">
                <a:solidFill>
                  <a:srgbClr val="5C646A"/>
                </a:solidFill>
              </a:defRPr>
            </a:pPr>
            <a:endParaRPr/>
          </a:p>
        </p:txBody>
      </p:sp>
      <p:sp>
        <p:nvSpPr>
          <p:cNvPr id="1105" name="Shape 679"/>
          <p:cNvSpPr/>
          <p:nvPr/>
        </p:nvSpPr>
        <p:spPr>
          <a:xfrm flipV="1">
            <a:off x="8009822" y="1765413"/>
            <a:ext cx="1" cy="4222501"/>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Speaker Slide ">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12" name="Shape 681" descr="Shape 681"/>
          <p:cNvPicPr>
            <a:picLocks noChangeAspect="1"/>
          </p:cNvPicPr>
          <p:nvPr/>
        </p:nvPicPr>
        <p:blipFill>
          <a:blip r:embed="rId2" cstate="print"/>
          <a:stretch>
            <a:fillRect/>
          </a:stretch>
        </p:blipFill>
        <p:spPr>
          <a:xfrm>
            <a:off x="1" y="0"/>
            <a:ext cx="12192001" cy="6858000"/>
          </a:xfrm>
          <a:prstGeom prst="rect">
            <a:avLst/>
          </a:prstGeom>
          <a:ln w="12700">
            <a:miter lim="400000"/>
          </a:ln>
        </p:spPr>
      </p:pic>
      <p:sp>
        <p:nvSpPr>
          <p:cNvPr id="1113" name="Body Level One…"/>
          <p:cNvSpPr txBox="1">
            <a:spLocks noGrp="1"/>
          </p:cNvSpPr>
          <p:nvPr>
            <p:ph type="body" sz="quarter" idx="1"/>
          </p:nvPr>
        </p:nvSpPr>
        <p:spPr>
          <a:xfrm>
            <a:off x="453613" y="3228950"/>
            <a:ext cx="2148602" cy="498600"/>
          </a:xfrm>
          <a:prstGeom prst="rect">
            <a:avLst/>
          </a:prstGeom>
        </p:spPr>
        <p:txBody>
          <a:bodyPr anchor="b">
            <a:normAutofit/>
          </a:bodyPr>
          <a:lstStyle>
            <a:lvl1pPr marL="228600" indent="0" algn="ctr">
              <a:buClrTx/>
              <a:buSzTx/>
              <a:buFontTx/>
              <a:buNone/>
              <a:defRPr sz="1400" b="1"/>
            </a:lvl1pPr>
            <a:lvl2pPr marL="807719" indent="-248919" algn="ctr">
              <a:buClrTx/>
              <a:buSzPts val="1400"/>
              <a:buFontTx/>
              <a:defRPr sz="1400" b="1"/>
            </a:lvl2pPr>
            <a:lvl3pPr marL="1295400" indent="-266700" algn="ctr">
              <a:buClrTx/>
              <a:buSzPts val="1400"/>
              <a:buFontTx/>
              <a:defRPr sz="1400" b="1"/>
            </a:lvl3pPr>
            <a:lvl4pPr marL="1787525" indent="-288925" algn="ctr">
              <a:buClrTx/>
              <a:buSzPts val="1400"/>
              <a:buFontTx/>
              <a:defRPr sz="1400" b="1"/>
            </a:lvl4pPr>
            <a:lvl5pPr marL="228600" indent="1828800" algn="ctr">
              <a:buClrTx/>
              <a:buFontTx/>
              <a:defRPr sz="1400" b="1"/>
            </a:lvl5pPr>
          </a:lstStyle>
          <a:p>
            <a:r>
              <a:t>Body Level One</a:t>
            </a:r>
          </a:p>
          <a:p>
            <a:pPr lvl="1"/>
            <a:r>
              <a:t>Body Level Two</a:t>
            </a:r>
          </a:p>
          <a:p>
            <a:pPr lvl="2"/>
            <a:r>
              <a:t>Body Level Three</a:t>
            </a:r>
          </a:p>
          <a:p>
            <a:pPr lvl="3"/>
            <a:r>
              <a:t>Body Level Four</a:t>
            </a:r>
          </a:p>
          <a:p>
            <a:pPr lvl="4"/>
            <a:r>
              <a:t>Body Level Five</a:t>
            </a:r>
          </a:p>
        </p:txBody>
      </p:sp>
      <p:sp>
        <p:nvSpPr>
          <p:cNvPr id="1114" name="Shape 683"/>
          <p:cNvSpPr txBox="1">
            <a:spLocks noGrp="1"/>
          </p:cNvSpPr>
          <p:nvPr>
            <p:ph type="body" sz="quarter" idx="13"/>
          </p:nvPr>
        </p:nvSpPr>
        <p:spPr>
          <a:xfrm>
            <a:off x="2809072" y="3832324"/>
            <a:ext cx="2070901" cy="850801"/>
          </a:xfrm>
          <a:prstGeom prst="rect">
            <a:avLst/>
          </a:prstGeom>
        </p:spPr>
        <p:txBody>
          <a:bodyPr>
            <a:normAutofit/>
          </a:bodyPr>
          <a:lstStyle/>
          <a:p>
            <a:pPr indent="-304800" algn="ctr">
              <a:spcBef>
                <a:spcPts val="600"/>
              </a:spcBef>
              <a:buSzPts val="1200"/>
              <a:defRPr sz="1200"/>
            </a:pPr>
            <a:endParaRPr/>
          </a:p>
        </p:txBody>
      </p:sp>
      <p:sp>
        <p:nvSpPr>
          <p:cNvPr id="1115" name="Shape 684"/>
          <p:cNvSpPr txBox="1">
            <a:spLocks noGrp="1"/>
          </p:cNvSpPr>
          <p:nvPr>
            <p:ph type="body" sz="quarter" idx="14"/>
          </p:nvPr>
        </p:nvSpPr>
        <p:spPr>
          <a:xfrm>
            <a:off x="5125651" y="3832324"/>
            <a:ext cx="2068500" cy="850801"/>
          </a:xfrm>
          <a:prstGeom prst="rect">
            <a:avLst/>
          </a:prstGeom>
        </p:spPr>
        <p:txBody>
          <a:bodyPr>
            <a:normAutofit/>
          </a:bodyPr>
          <a:lstStyle/>
          <a:p>
            <a:pPr indent="-304800" algn="ctr">
              <a:spcBef>
                <a:spcPts val="600"/>
              </a:spcBef>
              <a:buSzPts val="1200"/>
              <a:defRPr sz="1200"/>
            </a:pPr>
            <a:endParaRPr/>
          </a:p>
        </p:txBody>
      </p:sp>
      <p:sp>
        <p:nvSpPr>
          <p:cNvPr id="1116" name="Shape 685"/>
          <p:cNvSpPr txBox="1">
            <a:spLocks noGrp="1"/>
          </p:cNvSpPr>
          <p:nvPr>
            <p:ph type="body" sz="quarter" idx="15"/>
          </p:nvPr>
        </p:nvSpPr>
        <p:spPr>
          <a:xfrm>
            <a:off x="2779335" y="3228950"/>
            <a:ext cx="2148602" cy="498600"/>
          </a:xfrm>
          <a:prstGeom prst="rect">
            <a:avLst/>
          </a:prstGeom>
        </p:spPr>
        <p:txBody>
          <a:bodyPr anchor="b">
            <a:normAutofit/>
          </a:bodyPr>
          <a:lstStyle/>
          <a:p>
            <a:pPr marL="228600" indent="0" algn="ctr">
              <a:buClrTx/>
              <a:buSzTx/>
              <a:buFontTx/>
              <a:buNone/>
              <a:defRPr sz="1400" b="1"/>
            </a:pPr>
            <a:endParaRPr/>
          </a:p>
        </p:txBody>
      </p:sp>
      <p:sp>
        <p:nvSpPr>
          <p:cNvPr id="1117" name="Shape 686"/>
          <p:cNvSpPr txBox="1">
            <a:spLocks noGrp="1"/>
          </p:cNvSpPr>
          <p:nvPr>
            <p:ph type="body" sz="quarter" idx="16"/>
          </p:nvPr>
        </p:nvSpPr>
        <p:spPr>
          <a:xfrm>
            <a:off x="5083104"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18" name="Shape 687"/>
          <p:cNvSpPr>
            <a:spLocks noGrp="1"/>
          </p:cNvSpPr>
          <p:nvPr>
            <p:ph type="pic" sz="quarter" idx="17"/>
          </p:nvPr>
        </p:nvSpPr>
        <p:spPr>
          <a:xfrm>
            <a:off x="593602" y="1364187"/>
            <a:ext cx="1868702" cy="1864801"/>
          </a:xfrm>
          <a:prstGeom prst="rect">
            <a:avLst/>
          </a:prstGeom>
          <a:ln w="38100">
            <a:solidFill>
              <a:srgbClr val="3E6E84"/>
            </a:solidFill>
            <a:round/>
          </a:ln>
        </p:spPr>
        <p:txBody>
          <a:bodyPr lIns="91439" tIns="45719" rIns="91439" bIns="45719"/>
          <a:lstStyle/>
          <a:p>
            <a:endParaRPr/>
          </a:p>
        </p:txBody>
      </p:sp>
      <p:sp>
        <p:nvSpPr>
          <p:cNvPr id="1119" name="Shape 688"/>
          <p:cNvSpPr>
            <a:spLocks noGrp="1"/>
          </p:cNvSpPr>
          <p:nvPr>
            <p:ph type="pic" sz="quarter" idx="18"/>
          </p:nvPr>
        </p:nvSpPr>
        <p:spPr>
          <a:xfrm>
            <a:off x="2912466" y="1364187"/>
            <a:ext cx="1868702" cy="1864801"/>
          </a:xfrm>
          <a:prstGeom prst="rect">
            <a:avLst/>
          </a:prstGeom>
          <a:ln w="38100">
            <a:solidFill>
              <a:srgbClr val="3E6E84"/>
            </a:solidFill>
            <a:round/>
          </a:ln>
        </p:spPr>
        <p:txBody>
          <a:bodyPr lIns="91439" tIns="45719" rIns="91439" bIns="45719"/>
          <a:lstStyle/>
          <a:p>
            <a:endParaRPr/>
          </a:p>
        </p:txBody>
      </p:sp>
      <p:sp>
        <p:nvSpPr>
          <p:cNvPr id="1120" name="Shape 689"/>
          <p:cNvSpPr>
            <a:spLocks noGrp="1"/>
          </p:cNvSpPr>
          <p:nvPr>
            <p:ph type="pic" sz="quarter" idx="19"/>
          </p:nvPr>
        </p:nvSpPr>
        <p:spPr>
          <a:xfrm>
            <a:off x="5192105" y="1364187"/>
            <a:ext cx="1868701" cy="1864801"/>
          </a:xfrm>
          <a:prstGeom prst="rect">
            <a:avLst/>
          </a:prstGeom>
          <a:ln w="38100">
            <a:solidFill>
              <a:srgbClr val="3E6E84"/>
            </a:solidFill>
            <a:round/>
          </a:ln>
        </p:spPr>
        <p:txBody>
          <a:bodyPr lIns="91439" tIns="45719" rIns="91439" bIns="45719"/>
          <a:lstStyle/>
          <a:p>
            <a:endParaRPr/>
          </a:p>
        </p:txBody>
      </p:sp>
      <p:sp>
        <p:nvSpPr>
          <p:cNvPr id="1121" name="Shape 690"/>
          <p:cNvSpPr txBox="1">
            <a:spLocks noGrp="1"/>
          </p:cNvSpPr>
          <p:nvPr>
            <p:ph type="body" sz="quarter" idx="20"/>
          </p:nvPr>
        </p:nvSpPr>
        <p:spPr>
          <a:xfrm>
            <a:off x="492346" y="3832324"/>
            <a:ext cx="2071200" cy="850801"/>
          </a:xfrm>
          <a:prstGeom prst="rect">
            <a:avLst/>
          </a:prstGeom>
        </p:spPr>
        <p:txBody>
          <a:bodyPr>
            <a:normAutofit/>
          </a:bodyPr>
          <a:lstStyle/>
          <a:p>
            <a:pPr indent="-304800" algn="ctr">
              <a:spcBef>
                <a:spcPts val="600"/>
              </a:spcBef>
              <a:buSzPts val="1200"/>
              <a:defRPr sz="1200"/>
            </a:pPr>
            <a:endParaRPr/>
          </a:p>
        </p:txBody>
      </p:sp>
      <p:sp>
        <p:nvSpPr>
          <p:cNvPr id="1122" name="Title Text"/>
          <p:cNvSpPr txBox="1">
            <a:spLocks noGrp="1"/>
          </p:cNvSpPr>
          <p:nvPr>
            <p:ph type="title"/>
          </p:nvPr>
        </p:nvSpPr>
        <p:spPr>
          <a:xfrm>
            <a:off x="571503" y="75075"/>
            <a:ext cx="11045701" cy="990601"/>
          </a:xfrm>
          <a:prstGeom prst="rect">
            <a:avLst/>
          </a:prstGeom>
        </p:spPr>
        <p:txBody>
          <a:bodyPr>
            <a:normAutofit/>
          </a:bodyPr>
          <a:lstStyle/>
          <a:p>
            <a:r>
              <a:t>Title Text</a:t>
            </a:r>
          </a:p>
        </p:txBody>
      </p:sp>
      <p:sp>
        <p:nvSpPr>
          <p:cNvPr id="1123" name="Shape 692"/>
          <p:cNvSpPr txBox="1">
            <a:spLocks noGrp="1"/>
          </p:cNvSpPr>
          <p:nvPr>
            <p:ph type="body" sz="quarter" idx="21"/>
          </p:nvPr>
        </p:nvSpPr>
        <p:spPr>
          <a:xfrm>
            <a:off x="7439845" y="3832324"/>
            <a:ext cx="2070901" cy="850801"/>
          </a:xfrm>
          <a:prstGeom prst="rect">
            <a:avLst/>
          </a:prstGeom>
        </p:spPr>
        <p:txBody>
          <a:bodyPr>
            <a:normAutofit/>
          </a:bodyPr>
          <a:lstStyle/>
          <a:p>
            <a:pPr indent="-304800" algn="ctr">
              <a:spcBef>
                <a:spcPts val="600"/>
              </a:spcBef>
              <a:buSzPts val="1200"/>
              <a:defRPr sz="1200"/>
            </a:pPr>
            <a:endParaRPr/>
          </a:p>
        </p:txBody>
      </p:sp>
      <p:sp>
        <p:nvSpPr>
          <p:cNvPr id="1124" name="Shape 693"/>
          <p:cNvSpPr txBox="1">
            <a:spLocks noGrp="1"/>
          </p:cNvSpPr>
          <p:nvPr>
            <p:ph type="body" sz="quarter" idx="22"/>
          </p:nvPr>
        </p:nvSpPr>
        <p:spPr>
          <a:xfrm>
            <a:off x="9756422" y="3832324"/>
            <a:ext cx="2068500" cy="850801"/>
          </a:xfrm>
          <a:prstGeom prst="rect">
            <a:avLst/>
          </a:prstGeom>
        </p:spPr>
        <p:txBody>
          <a:bodyPr>
            <a:normAutofit/>
          </a:bodyPr>
          <a:lstStyle/>
          <a:p>
            <a:pPr indent="-304800" algn="ctr">
              <a:spcBef>
                <a:spcPts val="600"/>
              </a:spcBef>
              <a:buSzPts val="1200"/>
              <a:defRPr sz="1200"/>
            </a:pPr>
            <a:endParaRPr/>
          </a:p>
        </p:txBody>
      </p:sp>
      <p:sp>
        <p:nvSpPr>
          <p:cNvPr id="1125" name="Shape 694"/>
          <p:cNvSpPr txBox="1">
            <a:spLocks noGrp="1"/>
          </p:cNvSpPr>
          <p:nvPr>
            <p:ph type="body" sz="quarter" idx="23"/>
          </p:nvPr>
        </p:nvSpPr>
        <p:spPr>
          <a:xfrm>
            <a:off x="739976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6" name="Shape 695"/>
          <p:cNvSpPr txBox="1">
            <a:spLocks noGrp="1"/>
          </p:cNvSpPr>
          <p:nvPr>
            <p:ph type="body" sz="quarter" idx="24"/>
          </p:nvPr>
        </p:nvSpPr>
        <p:spPr>
          <a:xfrm>
            <a:off x="9716423" y="3228950"/>
            <a:ext cx="2148601" cy="498600"/>
          </a:xfrm>
          <a:prstGeom prst="rect">
            <a:avLst/>
          </a:prstGeom>
        </p:spPr>
        <p:txBody>
          <a:bodyPr anchor="b">
            <a:normAutofit/>
          </a:bodyPr>
          <a:lstStyle/>
          <a:p>
            <a:pPr marL="228600" indent="0" algn="ctr">
              <a:buClrTx/>
              <a:buSzTx/>
              <a:buFontTx/>
              <a:buNone/>
              <a:defRPr sz="1400" b="1"/>
            </a:pPr>
            <a:endParaRPr/>
          </a:p>
        </p:txBody>
      </p:sp>
      <p:sp>
        <p:nvSpPr>
          <p:cNvPr id="1127" name="Shape 696"/>
          <p:cNvSpPr>
            <a:spLocks noGrp="1"/>
          </p:cNvSpPr>
          <p:nvPr>
            <p:ph type="pic" sz="quarter" idx="25"/>
          </p:nvPr>
        </p:nvSpPr>
        <p:spPr>
          <a:xfrm>
            <a:off x="7501905" y="1364187"/>
            <a:ext cx="1868701" cy="1864801"/>
          </a:xfrm>
          <a:prstGeom prst="rect">
            <a:avLst/>
          </a:prstGeom>
          <a:ln w="38100">
            <a:solidFill>
              <a:srgbClr val="3E6E84"/>
            </a:solidFill>
            <a:round/>
          </a:ln>
        </p:spPr>
        <p:txBody>
          <a:bodyPr lIns="91439" tIns="45719" rIns="91439" bIns="45719"/>
          <a:lstStyle/>
          <a:p>
            <a:endParaRPr/>
          </a:p>
        </p:txBody>
      </p:sp>
      <p:sp>
        <p:nvSpPr>
          <p:cNvPr id="1128" name="Shape 697"/>
          <p:cNvSpPr>
            <a:spLocks noGrp="1"/>
          </p:cNvSpPr>
          <p:nvPr>
            <p:ph type="pic" sz="quarter" idx="26"/>
          </p:nvPr>
        </p:nvSpPr>
        <p:spPr>
          <a:xfrm>
            <a:off x="9825422" y="1364187"/>
            <a:ext cx="1868701" cy="1864801"/>
          </a:xfrm>
          <a:prstGeom prst="rect">
            <a:avLst/>
          </a:prstGeom>
          <a:ln w="38100">
            <a:solidFill>
              <a:srgbClr val="3E6E84"/>
            </a:solidFill>
            <a:round/>
          </a:ln>
        </p:spPr>
        <p:txBody>
          <a:bodyPr lIns="91439" tIns="45719" rIns="91439" bIns="45719"/>
          <a:lstStyle/>
          <a:p>
            <a:endParaRPr/>
          </a:p>
        </p:txBody>
      </p:sp>
      <p:pic>
        <p:nvPicPr>
          <p:cNvPr id="1129" name="Shape 698" descr="Shape 69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130"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Seque Slide - A">
    <p:bg>
      <p:bgPr>
        <a:gradFill flip="none" rotWithShape="1">
          <a:gsLst>
            <a:gs pos="0">
              <a:srgbClr val="309FFF"/>
            </a:gs>
            <a:gs pos="69000">
              <a:srgbClr val="4CC0D9"/>
            </a:gs>
            <a:gs pos="100000">
              <a:srgbClr val="68E2B3"/>
            </a:gs>
          </a:gsLst>
          <a:lin ang="5400011" scaled="0"/>
        </a:gradFill>
        <a:effectLst/>
      </p:bgPr>
    </p:bg>
    <p:spTree>
      <p:nvGrpSpPr>
        <p:cNvPr id="1" name=""/>
        <p:cNvGrpSpPr/>
        <p:nvPr/>
      </p:nvGrpSpPr>
      <p:grpSpPr>
        <a:xfrm>
          <a:off x="0" y="0"/>
          <a:ext cx="0" cy="0"/>
          <a:chOff x="0" y="0"/>
          <a:chExt cx="0" cy="0"/>
        </a:xfrm>
      </p:grpSpPr>
      <p:pic>
        <p:nvPicPr>
          <p:cNvPr id="1137" name="Shape 700" descr="Shape 700"/>
          <p:cNvPicPr>
            <a:picLocks noChangeAspect="1"/>
          </p:cNvPicPr>
          <p:nvPr/>
        </p:nvPicPr>
        <p:blipFill>
          <a:blip r:embed="rId2" cstate="print"/>
          <a:stretch>
            <a:fillRect/>
          </a:stretch>
        </p:blipFill>
        <p:spPr>
          <a:xfrm>
            <a:off x="695" y="1"/>
            <a:ext cx="12190605" cy="6857997"/>
          </a:xfrm>
          <a:prstGeom prst="rect">
            <a:avLst/>
          </a:prstGeom>
          <a:ln w="12700">
            <a:miter lim="400000"/>
          </a:ln>
        </p:spPr>
      </p:pic>
      <p:sp>
        <p:nvSpPr>
          <p:cNvPr id="1138" name="Title Text"/>
          <p:cNvSpPr txBox="1">
            <a:spLocks noGrp="1"/>
          </p:cNvSpPr>
          <p:nvPr>
            <p:ph type="title"/>
          </p:nvPr>
        </p:nvSpPr>
        <p:spPr>
          <a:xfrm>
            <a:off x="578442" y="1515856"/>
            <a:ext cx="7165800" cy="1115701"/>
          </a:xfrm>
          <a:prstGeom prst="rect">
            <a:avLst/>
          </a:prstGeom>
        </p:spPr>
        <p:txBody>
          <a:bodyPr>
            <a:normAutofit/>
          </a:bodyPr>
          <a:lstStyle>
            <a:lvl1pPr>
              <a:defRPr sz="4000">
                <a:solidFill>
                  <a:srgbClr val="FFFFFF"/>
                </a:solidFill>
              </a:defRPr>
            </a:lvl1pPr>
          </a:lstStyle>
          <a:p>
            <a:r>
              <a:t>Title Text</a:t>
            </a:r>
          </a:p>
        </p:txBody>
      </p:sp>
      <p:sp>
        <p:nvSpPr>
          <p:cNvPr id="1139" name="Body Level One…"/>
          <p:cNvSpPr txBox="1">
            <a:spLocks noGrp="1"/>
          </p:cNvSpPr>
          <p:nvPr>
            <p:ph type="body" sz="quarter" idx="1"/>
          </p:nvPr>
        </p:nvSpPr>
        <p:spPr>
          <a:xfrm>
            <a:off x="578442" y="2674671"/>
            <a:ext cx="7165800" cy="927301"/>
          </a:xfrm>
          <a:prstGeom prst="rect">
            <a:avLst/>
          </a:prstGeom>
        </p:spPr>
        <p:txBody>
          <a:bodyPr>
            <a:normAutofit/>
          </a:bodyPr>
          <a:lstStyle>
            <a:lvl1pPr indent="-368300">
              <a:buSzPts val="2200"/>
              <a:defRPr sz="2200">
                <a:solidFill>
                  <a:srgbClr val="FFFFFF"/>
                </a:solidFill>
              </a:defRPr>
            </a:lvl1pPr>
            <a:lvl2pPr marL="990600" indent="-419100">
              <a:buSzPts val="2200"/>
              <a:defRPr sz="2200">
                <a:solidFill>
                  <a:srgbClr val="FFFFFF"/>
                </a:solidFill>
              </a:defRPr>
            </a:lvl2pPr>
            <a:lvl3pPr marL="1495425" indent="-454025">
              <a:buSzPts val="2200"/>
              <a:defRPr sz="2200">
                <a:solidFill>
                  <a:srgbClr val="FFFFFF"/>
                </a:solidFill>
              </a:defRPr>
            </a:lvl3pPr>
            <a:lvl4pPr marL="2010228" indent="-498928">
              <a:buSzPts val="2200"/>
              <a:defRPr sz="2200">
                <a:solidFill>
                  <a:srgbClr val="FFFFFF"/>
                </a:solidFill>
              </a:defRPr>
            </a:lvl4pPr>
            <a:lvl5pPr>
              <a:defRPr sz="2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140" name="Shape 703" descr="Shape 703"/>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14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hapter Divider Layout">
    <p:bg>
      <p:bgPr>
        <a:gradFill flip="none" rotWithShape="1">
          <a:gsLst>
            <a:gs pos="0">
              <a:srgbClr val="118ED9"/>
            </a:gs>
            <a:gs pos="50000">
              <a:srgbClr val="4CC0D9"/>
            </a:gs>
            <a:gs pos="100000">
              <a:srgbClr val="41DBA0"/>
            </a:gs>
          </a:gsLst>
          <a:lin ang="5400011" scaled="0"/>
        </a:gradFill>
        <a:effectLst/>
      </p:bgPr>
    </p:bg>
    <p:spTree>
      <p:nvGrpSpPr>
        <p:cNvPr id="1" name=""/>
        <p:cNvGrpSpPr/>
        <p:nvPr/>
      </p:nvGrpSpPr>
      <p:grpSpPr>
        <a:xfrm>
          <a:off x="0" y="0"/>
          <a:ext cx="0" cy="0"/>
          <a:chOff x="0" y="0"/>
          <a:chExt cx="0" cy="0"/>
        </a:xfrm>
      </p:grpSpPr>
      <p:pic>
        <p:nvPicPr>
          <p:cNvPr id="1166" name="Shape 719" descr="Shape 719"/>
          <p:cNvPicPr>
            <a:picLocks noChangeAspect="1"/>
          </p:cNvPicPr>
          <p:nvPr/>
        </p:nvPicPr>
        <p:blipFill>
          <a:blip r:embed="rId2" cstate="print"/>
          <a:stretch>
            <a:fillRect/>
          </a:stretch>
        </p:blipFill>
        <p:spPr>
          <a:xfrm>
            <a:off x="1" y="0"/>
            <a:ext cx="12192001" cy="6858000"/>
          </a:xfrm>
          <a:prstGeom prst="rect">
            <a:avLst/>
          </a:prstGeom>
          <a:ln w="12700">
            <a:miter lim="400000"/>
          </a:ln>
        </p:spPr>
      </p:pic>
      <p:sp>
        <p:nvSpPr>
          <p:cNvPr id="1167" name="Body Level One…"/>
          <p:cNvSpPr txBox="1">
            <a:spLocks noGrp="1"/>
          </p:cNvSpPr>
          <p:nvPr>
            <p:ph type="body" sz="quarter" idx="1"/>
          </p:nvPr>
        </p:nvSpPr>
        <p:spPr>
          <a:xfrm>
            <a:off x="862560" y="4647486"/>
            <a:ext cx="3426001" cy="559501"/>
          </a:xfrm>
          <a:prstGeom prst="rect">
            <a:avLst/>
          </a:prstGeom>
        </p:spPr>
        <p:txBody>
          <a:bodyPr>
            <a:normAutofit/>
          </a:bodyPr>
          <a:lstStyle>
            <a:lvl1pPr marL="228600" indent="0" algn="ctr">
              <a:buClrTx/>
              <a:buSzTx/>
              <a:buFontTx/>
              <a:buNone/>
              <a:defRPr sz="1800">
                <a:solidFill>
                  <a:srgbClr val="FFFFFF"/>
                </a:solidFill>
              </a:defRPr>
            </a:lvl1pPr>
            <a:lvl2pPr marL="878839" indent="-320039" algn="ctr">
              <a:buClrTx/>
              <a:buSzPts val="1800"/>
              <a:buFontTx/>
              <a:defRPr sz="1800">
                <a:solidFill>
                  <a:srgbClr val="FFFFFF"/>
                </a:solidFill>
              </a:defRPr>
            </a:lvl2pPr>
            <a:lvl3pPr marL="1371600" indent="-342900" algn="ctr">
              <a:buClrTx/>
              <a:buSzPts val="1800"/>
              <a:buFontTx/>
              <a:defRPr sz="1800">
                <a:solidFill>
                  <a:srgbClr val="FFFFFF"/>
                </a:solidFill>
              </a:defRPr>
            </a:lvl3pPr>
            <a:lvl4pPr marL="1870075" indent="-371475" algn="ctr">
              <a:buClrTx/>
              <a:buSzPts val="1800"/>
              <a:buFontTx/>
              <a:defRPr sz="1800">
                <a:solidFill>
                  <a:srgbClr val="FFFFFF"/>
                </a:solidFill>
              </a:defRPr>
            </a:lvl4pPr>
            <a:lvl5pPr marL="228600" indent="1828800" algn="ctr">
              <a:buClrTx/>
              <a:buFontTx/>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68" name="Shape 721"/>
          <p:cNvSpPr txBox="1">
            <a:spLocks noGrp="1"/>
          </p:cNvSpPr>
          <p:nvPr>
            <p:ph type="body" sz="quarter" idx="13"/>
          </p:nvPr>
        </p:nvSpPr>
        <p:spPr>
          <a:xfrm>
            <a:off x="4853987" y="5206941"/>
            <a:ext cx="23238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69" name="Shape 722"/>
          <p:cNvSpPr txBox="1">
            <a:spLocks noGrp="1"/>
          </p:cNvSpPr>
          <p:nvPr>
            <p:ph type="body" sz="quarter" idx="14"/>
          </p:nvPr>
        </p:nvSpPr>
        <p:spPr>
          <a:xfrm>
            <a:off x="8295640" y="5206941"/>
            <a:ext cx="2321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0" name="Shape 723"/>
          <p:cNvSpPr txBox="1">
            <a:spLocks noGrp="1"/>
          </p:cNvSpPr>
          <p:nvPr>
            <p:ph type="body" sz="quarter" idx="15"/>
          </p:nvPr>
        </p:nvSpPr>
        <p:spPr>
          <a:xfrm>
            <a:off x="4302876"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1" name="Shape 724"/>
          <p:cNvSpPr txBox="1">
            <a:spLocks noGrp="1"/>
          </p:cNvSpPr>
          <p:nvPr>
            <p:ph type="body" sz="quarter" idx="16"/>
          </p:nvPr>
        </p:nvSpPr>
        <p:spPr>
          <a:xfrm>
            <a:off x="7743191" y="4647486"/>
            <a:ext cx="3426001" cy="559501"/>
          </a:xfrm>
          <a:prstGeom prst="rect">
            <a:avLst/>
          </a:prstGeom>
        </p:spPr>
        <p:txBody>
          <a:bodyPr>
            <a:normAutofit/>
          </a:bodyPr>
          <a:lstStyle/>
          <a:p>
            <a:pPr marL="228600" indent="0" algn="ctr">
              <a:buClrTx/>
              <a:buSzTx/>
              <a:buFontTx/>
              <a:buNone/>
              <a:defRPr sz="1800">
                <a:solidFill>
                  <a:srgbClr val="FFFFFF"/>
                </a:solidFill>
              </a:defRPr>
            </a:pPr>
            <a:endParaRPr/>
          </a:p>
        </p:txBody>
      </p:sp>
      <p:sp>
        <p:nvSpPr>
          <p:cNvPr id="1172" name="Shape 725"/>
          <p:cNvSpPr>
            <a:spLocks noGrp="1"/>
          </p:cNvSpPr>
          <p:nvPr>
            <p:ph type="pic" sz="quarter" idx="17"/>
          </p:nvPr>
        </p:nvSpPr>
        <p:spPr>
          <a:xfrm>
            <a:off x="1307040" y="1833831"/>
            <a:ext cx="2537101" cy="2532000"/>
          </a:xfrm>
          <a:prstGeom prst="rect">
            <a:avLst/>
          </a:prstGeom>
          <a:ln w="50800">
            <a:solidFill>
              <a:srgbClr val="3E6E84"/>
            </a:solidFill>
            <a:round/>
          </a:ln>
        </p:spPr>
        <p:txBody>
          <a:bodyPr lIns="91439" tIns="45719" rIns="91439" bIns="45719"/>
          <a:lstStyle/>
          <a:p>
            <a:endParaRPr/>
          </a:p>
        </p:txBody>
      </p:sp>
      <p:sp>
        <p:nvSpPr>
          <p:cNvPr id="1173" name="Shape 726"/>
          <p:cNvSpPr>
            <a:spLocks noGrp="1"/>
          </p:cNvSpPr>
          <p:nvPr>
            <p:ph type="pic" sz="quarter" idx="18"/>
          </p:nvPr>
        </p:nvSpPr>
        <p:spPr>
          <a:xfrm>
            <a:off x="4747357" y="1833831"/>
            <a:ext cx="2537101" cy="2532000"/>
          </a:xfrm>
          <a:prstGeom prst="rect">
            <a:avLst/>
          </a:prstGeom>
          <a:ln w="50800">
            <a:solidFill>
              <a:srgbClr val="3E6E84"/>
            </a:solidFill>
            <a:round/>
          </a:ln>
        </p:spPr>
        <p:txBody>
          <a:bodyPr lIns="91439" tIns="45719" rIns="91439" bIns="45719"/>
          <a:lstStyle/>
          <a:p>
            <a:endParaRPr/>
          </a:p>
        </p:txBody>
      </p:sp>
      <p:sp>
        <p:nvSpPr>
          <p:cNvPr id="1174" name="Shape 727"/>
          <p:cNvSpPr>
            <a:spLocks noGrp="1"/>
          </p:cNvSpPr>
          <p:nvPr>
            <p:ph type="pic" sz="quarter" idx="19"/>
          </p:nvPr>
        </p:nvSpPr>
        <p:spPr>
          <a:xfrm>
            <a:off x="8187673" y="1833831"/>
            <a:ext cx="2537101" cy="2532000"/>
          </a:xfrm>
          <a:prstGeom prst="rect">
            <a:avLst/>
          </a:prstGeom>
          <a:ln w="50800">
            <a:solidFill>
              <a:srgbClr val="3E6E84"/>
            </a:solidFill>
            <a:round/>
          </a:ln>
        </p:spPr>
        <p:txBody>
          <a:bodyPr lIns="91439" tIns="45719" rIns="91439" bIns="45719"/>
          <a:lstStyle/>
          <a:p>
            <a:endParaRPr/>
          </a:p>
        </p:txBody>
      </p:sp>
      <p:sp>
        <p:nvSpPr>
          <p:cNvPr id="1175" name="Shape 728"/>
          <p:cNvSpPr txBox="1">
            <a:spLocks noGrp="1"/>
          </p:cNvSpPr>
          <p:nvPr>
            <p:ph type="body" sz="quarter" idx="20"/>
          </p:nvPr>
        </p:nvSpPr>
        <p:spPr>
          <a:xfrm>
            <a:off x="1413586" y="5206941"/>
            <a:ext cx="2324101" cy="530101"/>
          </a:xfrm>
          <a:prstGeom prst="rect">
            <a:avLst/>
          </a:prstGeom>
        </p:spPr>
        <p:txBody>
          <a:bodyPr>
            <a:normAutofit/>
          </a:bodyPr>
          <a:lstStyle/>
          <a:p>
            <a:pPr indent="-330200" algn="ctr">
              <a:spcBef>
                <a:spcPts val="600"/>
              </a:spcBef>
              <a:buSzPts val="1600"/>
              <a:defRPr sz="1600">
                <a:solidFill>
                  <a:srgbClr val="FFFFFF"/>
                </a:solidFill>
              </a:defRPr>
            </a:pPr>
            <a:endParaRPr/>
          </a:p>
        </p:txBody>
      </p:sp>
      <p:sp>
        <p:nvSpPr>
          <p:cNvPr id="1176" name="Title Text"/>
          <p:cNvSpPr txBox="1">
            <a:spLocks noGrp="1"/>
          </p:cNvSpPr>
          <p:nvPr>
            <p:ph type="title"/>
          </p:nvPr>
        </p:nvSpPr>
        <p:spPr>
          <a:xfrm>
            <a:off x="571503" y="63500"/>
            <a:ext cx="11045701" cy="990600"/>
          </a:xfrm>
          <a:prstGeom prst="rect">
            <a:avLst/>
          </a:prstGeom>
        </p:spPr>
        <p:txBody>
          <a:bodyPr>
            <a:normAutofit/>
          </a:bodyPr>
          <a:lstStyle>
            <a:lvl1pPr>
              <a:defRPr>
                <a:solidFill>
                  <a:srgbClr val="FFFFFF"/>
                </a:solidFill>
              </a:defRPr>
            </a:lvl1pPr>
          </a:lstStyle>
          <a:p>
            <a:r>
              <a:t>Title Text</a:t>
            </a:r>
          </a:p>
        </p:txBody>
      </p:sp>
      <p:pic>
        <p:nvPicPr>
          <p:cNvPr id="1177" name="Shape 731" descr="Shape 731"/>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1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ow Forest - Mountain Right">
    <p:spTree>
      <p:nvGrpSpPr>
        <p:cNvPr id="1" name=""/>
        <p:cNvGrpSpPr/>
        <p:nvPr/>
      </p:nvGrpSpPr>
      <p:grpSpPr>
        <a:xfrm>
          <a:off x="0" y="0"/>
          <a:ext cx="0" cy="0"/>
          <a:chOff x="0" y="0"/>
          <a:chExt cx="0" cy="0"/>
        </a:xfrm>
      </p:grpSpPr>
      <p:pic>
        <p:nvPicPr>
          <p:cNvPr id="253"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254"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2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256" name="Shape 168" descr="Shape 168"/>
          <p:cNvPicPr>
            <a:picLocks noChangeAspect="1"/>
          </p:cNvPicPr>
          <p:nvPr/>
        </p:nvPicPr>
        <p:blipFill>
          <a:blip r:embed="rId4" cstate="print"/>
          <a:stretch>
            <a:fillRect/>
          </a:stretch>
        </p:blipFill>
        <p:spPr>
          <a:xfrm>
            <a:off x="1" y="0"/>
            <a:ext cx="12192001" cy="6858000"/>
          </a:xfrm>
          <a:prstGeom prst="rect">
            <a:avLst/>
          </a:prstGeom>
          <a:ln w="12700">
            <a:miter lim="400000"/>
          </a:ln>
        </p:spPr>
      </p:pic>
      <p:sp>
        <p:nvSpPr>
          <p:cNvPr id="257"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58" name="Body Level One…"/>
          <p:cNvSpPr txBox="1">
            <a:spLocks noGrp="1"/>
          </p:cNvSpPr>
          <p:nvPr>
            <p:ph type="body" sz="half" idx="1"/>
          </p:nvPr>
        </p:nvSpPr>
        <p:spPr>
          <a:xfrm>
            <a:off x="571498" y="1764285"/>
            <a:ext cx="10390669" cy="321411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9" name="Shape 171"/>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60" name="Shape 172" descr="Shape 172"/>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Speaker Slide">
    <p:bg>
      <p:bgPr>
        <a:solidFill>
          <a:srgbClr val="178BD1"/>
        </a:solidFill>
        <a:effectLst/>
      </p:bgPr>
    </p:bg>
    <p:spTree>
      <p:nvGrpSpPr>
        <p:cNvPr id="1" name=""/>
        <p:cNvGrpSpPr/>
        <p:nvPr/>
      </p:nvGrpSpPr>
      <p:grpSpPr>
        <a:xfrm>
          <a:off x="0" y="0"/>
          <a:ext cx="0" cy="0"/>
          <a:chOff x="0" y="0"/>
          <a:chExt cx="0" cy="0"/>
        </a:xfrm>
      </p:grpSpPr>
      <p:pic>
        <p:nvPicPr>
          <p:cNvPr id="1185" name="Shape 733" descr="Shape 733"/>
          <p:cNvPicPr>
            <a:picLocks noChangeAspect="1"/>
          </p:cNvPicPr>
          <p:nvPr/>
        </p:nvPicPr>
        <p:blipFill>
          <a:blip r:embed="rId2" cstate="print"/>
          <a:stretch>
            <a:fillRect/>
          </a:stretch>
        </p:blipFill>
        <p:spPr>
          <a:xfrm>
            <a:off x="0" y="892"/>
            <a:ext cx="12188821" cy="6856212"/>
          </a:xfrm>
          <a:prstGeom prst="rect">
            <a:avLst/>
          </a:prstGeom>
          <a:ln w="12700">
            <a:miter lim="400000"/>
          </a:ln>
        </p:spPr>
      </p:pic>
      <p:sp>
        <p:nvSpPr>
          <p:cNvPr id="1186" name="Title Text"/>
          <p:cNvSpPr txBox="1">
            <a:spLocks noGrp="1"/>
          </p:cNvSpPr>
          <p:nvPr>
            <p:ph type="title"/>
          </p:nvPr>
        </p:nvSpPr>
        <p:spPr>
          <a:xfrm>
            <a:off x="2986913" y="1668253"/>
            <a:ext cx="3889501" cy="1298401"/>
          </a:xfrm>
          <a:prstGeom prst="rect">
            <a:avLst/>
          </a:prstGeom>
        </p:spPr>
        <p:txBody>
          <a:bodyPr>
            <a:normAutofit/>
          </a:bodyPr>
          <a:lstStyle>
            <a:lvl1pPr algn="ctr">
              <a:lnSpc>
                <a:spcPct val="90000"/>
              </a:lnSpc>
              <a:defRPr sz="2800">
                <a:solidFill>
                  <a:srgbClr val="FFFFFF"/>
                </a:solidFill>
              </a:defRPr>
            </a:lvl1pPr>
          </a:lstStyle>
          <a:p>
            <a:r>
              <a:t>Title Text</a:t>
            </a:r>
          </a:p>
        </p:txBody>
      </p:sp>
      <p:sp>
        <p:nvSpPr>
          <p:cNvPr id="1187" name="Body Level One…"/>
          <p:cNvSpPr txBox="1">
            <a:spLocks noGrp="1"/>
          </p:cNvSpPr>
          <p:nvPr>
            <p:ph type="body" sz="quarter" idx="1"/>
          </p:nvPr>
        </p:nvSpPr>
        <p:spPr>
          <a:xfrm>
            <a:off x="2993008" y="3119802"/>
            <a:ext cx="3877202" cy="477001"/>
          </a:xfrm>
          <a:prstGeom prst="rect">
            <a:avLst/>
          </a:prstGeom>
        </p:spPr>
        <p:txBody>
          <a:bodyPr>
            <a:normAutofit/>
          </a:bodyPr>
          <a:lstStyle>
            <a:lvl1pPr marL="355600" indent="-254000" algn="ctr">
              <a:lnSpc>
                <a:spcPct val="90000"/>
              </a:lnSpc>
              <a:spcBef>
                <a:spcPts val="0"/>
              </a:spcBef>
              <a:buClrTx/>
              <a:buSzTx/>
              <a:buFontTx/>
              <a:buNone/>
              <a:defRPr>
                <a:solidFill>
                  <a:srgbClr val="FFFFFF"/>
                </a:solidFill>
              </a:defRPr>
            </a:lvl1pPr>
            <a:lvl2pPr marL="355600" indent="215900" algn="ctr">
              <a:lnSpc>
                <a:spcPct val="90000"/>
              </a:lnSpc>
              <a:spcBef>
                <a:spcPts val="0"/>
              </a:spcBef>
              <a:buClrTx/>
              <a:buSzTx/>
              <a:buFontTx/>
              <a:buNone/>
              <a:defRPr>
                <a:solidFill>
                  <a:srgbClr val="FFFFFF"/>
                </a:solidFill>
              </a:defRPr>
            </a:lvl2pPr>
            <a:lvl3pPr marL="355600" indent="685800" algn="ctr">
              <a:lnSpc>
                <a:spcPct val="90000"/>
              </a:lnSpc>
              <a:spcBef>
                <a:spcPts val="0"/>
              </a:spcBef>
              <a:buClrTx/>
              <a:buSzTx/>
              <a:buFontTx/>
              <a:buNone/>
              <a:defRPr>
                <a:solidFill>
                  <a:srgbClr val="FFFFFF"/>
                </a:solidFill>
              </a:defRPr>
            </a:lvl3pPr>
            <a:lvl4pPr marL="355600" indent="1155700" algn="ctr">
              <a:lnSpc>
                <a:spcPct val="90000"/>
              </a:lnSpc>
              <a:spcBef>
                <a:spcPts val="0"/>
              </a:spcBef>
              <a:buClrTx/>
              <a:buSzTx/>
              <a:buFontTx/>
              <a:buNone/>
              <a:defRPr>
                <a:solidFill>
                  <a:srgbClr val="FFFFFF"/>
                </a:solidFill>
              </a:defRPr>
            </a:lvl4pPr>
            <a:lvl5pPr marL="355600" indent="1701800" algn="ctr">
              <a:lnSpc>
                <a:spcPct val="90000"/>
              </a:lnSpc>
              <a:spcBef>
                <a:spcPts val="0"/>
              </a:spcBef>
              <a:buClrTx/>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88" name="Shape 736"/>
          <p:cNvSpPr txBox="1">
            <a:spLocks noGrp="1"/>
          </p:cNvSpPr>
          <p:nvPr>
            <p:ph type="body" sz="quarter" idx="13"/>
          </p:nvPr>
        </p:nvSpPr>
        <p:spPr>
          <a:xfrm>
            <a:off x="3078352" y="4011167"/>
            <a:ext cx="3706501" cy="283801"/>
          </a:xfrm>
          <a:prstGeom prst="rect">
            <a:avLst/>
          </a:prstGeom>
        </p:spPr>
        <p:txBody>
          <a:bodyPr>
            <a:normAutofit/>
          </a:bodyPr>
          <a:lstStyle/>
          <a:p>
            <a:pPr indent="-330200" algn="ctr">
              <a:lnSpc>
                <a:spcPct val="90000"/>
              </a:lnSpc>
              <a:spcBef>
                <a:spcPts val="0"/>
              </a:spcBef>
              <a:buSzPts val="1600"/>
              <a:defRPr sz="1600">
                <a:solidFill>
                  <a:srgbClr val="FFFFFF"/>
                </a:solidFill>
              </a:defRPr>
            </a:pPr>
            <a:endParaRPr/>
          </a:p>
        </p:txBody>
      </p:sp>
      <p:sp>
        <p:nvSpPr>
          <p:cNvPr id="118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3_column photos">
    <p:spTree>
      <p:nvGrpSpPr>
        <p:cNvPr id="1" name=""/>
        <p:cNvGrpSpPr/>
        <p:nvPr/>
      </p:nvGrpSpPr>
      <p:grpSpPr>
        <a:xfrm>
          <a:off x="0" y="0"/>
          <a:ext cx="0" cy="0"/>
          <a:chOff x="0" y="0"/>
          <a:chExt cx="0" cy="0"/>
        </a:xfrm>
      </p:grpSpPr>
      <p:pic>
        <p:nvPicPr>
          <p:cNvPr id="1196"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197"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99" name="Body Level One…"/>
          <p:cNvSpPr txBox="1">
            <a:spLocks noGrp="1"/>
          </p:cNvSpPr>
          <p:nvPr>
            <p:ph type="body" sz="quarter" idx="1"/>
          </p:nvPr>
        </p:nvSpPr>
        <p:spPr>
          <a:xfrm>
            <a:off x="8043564" y="1769752"/>
            <a:ext cx="3584400" cy="685801"/>
          </a:xfrm>
          <a:prstGeom prst="rect">
            <a:avLst/>
          </a:prstGeom>
          <a:solidFill>
            <a:srgbClr val="3E6E84"/>
          </a:solidFill>
        </p:spPr>
        <p:txBody>
          <a:bodyPr lIns="45699" tIns="45699" rIns="45699" bIns="45699" anchor="ctr">
            <a:normAutofit/>
          </a:bodyPr>
          <a:lstStyle>
            <a:lvl1pPr marL="228600" indent="0" algn="ctr">
              <a:buClrTx/>
              <a:buSzTx/>
              <a:buFontTx/>
              <a:buNone/>
              <a:defRPr sz="1600">
                <a:solidFill>
                  <a:srgbClr val="FFFFFF"/>
                </a:solidFill>
              </a:defRPr>
            </a:lvl1pPr>
            <a:lvl2pPr marL="876300" indent="-304800" algn="ctr">
              <a:buClrTx/>
              <a:buSzPts val="1600"/>
              <a:buFontTx/>
              <a:defRPr sz="1600">
                <a:solidFill>
                  <a:srgbClr val="FFFFFF"/>
                </a:solidFill>
              </a:defRPr>
            </a:lvl2pPr>
            <a:lvl3pPr marL="1371600" indent="-330200" algn="ctr">
              <a:buClrTx/>
              <a:buSzPts val="1600"/>
              <a:buFontTx/>
              <a:defRPr sz="1600">
                <a:solidFill>
                  <a:srgbClr val="FFFFFF"/>
                </a:solidFill>
              </a:defRPr>
            </a:lvl3pPr>
            <a:lvl4pPr marL="1874157" indent="-362857" algn="ctr">
              <a:buClrTx/>
              <a:buSzPts val="1600"/>
              <a:buFontTx/>
              <a:defRPr sz="1600">
                <a:solidFill>
                  <a:srgbClr val="FFFFFF"/>
                </a:solidFill>
              </a:defRPr>
            </a:lvl4pPr>
            <a:lvl5pPr marL="228600" indent="1828800" algn="ctr">
              <a:buClrTx/>
              <a:buFontTx/>
              <a:defRPr sz="1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0" name="Shape 739"/>
          <p:cNvSpPr txBox="1">
            <a:spLocks noGrp="1"/>
          </p:cNvSpPr>
          <p:nvPr>
            <p:ph type="body" sz="quarter" idx="13"/>
          </p:nvPr>
        </p:nvSpPr>
        <p:spPr>
          <a:xfrm>
            <a:off x="57607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1" name="Shape 740"/>
          <p:cNvSpPr txBox="1">
            <a:spLocks noGrp="1"/>
          </p:cNvSpPr>
          <p:nvPr>
            <p:ph type="body" sz="quarter" idx="14"/>
          </p:nvPr>
        </p:nvSpPr>
        <p:spPr>
          <a:xfrm>
            <a:off x="4304012" y="1769752"/>
            <a:ext cx="3584400" cy="685801"/>
          </a:xfrm>
          <a:prstGeom prst="rect">
            <a:avLst/>
          </a:prstGeom>
          <a:solidFill>
            <a:srgbClr val="3E6E84"/>
          </a:solidFill>
        </p:spPr>
        <p:txBody>
          <a:bodyPr lIns="45699" tIns="45699" rIns="45699" bIns="45699" anchor="ctr">
            <a:normAutofit/>
          </a:bodyPr>
          <a:lstStyle/>
          <a:p>
            <a:pPr marL="228600" indent="0" algn="ctr">
              <a:buClrTx/>
              <a:buSzTx/>
              <a:buFontTx/>
              <a:buNone/>
              <a:defRPr sz="1600">
                <a:solidFill>
                  <a:srgbClr val="FFFFFF"/>
                </a:solidFill>
              </a:defRPr>
            </a:pPr>
            <a:endParaRPr/>
          </a:p>
        </p:txBody>
      </p:sp>
      <p:sp>
        <p:nvSpPr>
          <p:cNvPr id="1202" name="Shape 741"/>
          <p:cNvSpPr>
            <a:spLocks noGrp="1"/>
          </p:cNvSpPr>
          <p:nvPr>
            <p:ph type="pic" sz="quarter" idx="15"/>
          </p:nvPr>
        </p:nvSpPr>
        <p:spPr>
          <a:xfrm>
            <a:off x="576072" y="2455552"/>
            <a:ext cx="3584400" cy="3663001"/>
          </a:xfrm>
          <a:prstGeom prst="rect">
            <a:avLst/>
          </a:prstGeom>
        </p:spPr>
        <p:txBody>
          <a:bodyPr lIns="91439" tIns="45719" rIns="91439" bIns="45719"/>
          <a:lstStyle/>
          <a:p>
            <a:endParaRPr/>
          </a:p>
        </p:txBody>
      </p:sp>
      <p:sp>
        <p:nvSpPr>
          <p:cNvPr id="1203" name="Shape 742"/>
          <p:cNvSpPr>
            <a:spLocks noGrp="1"/>
          </p:cNvSpPr>
          <p:nvPr>
            <p:ph type="pic" sz="quarter" idx="16"/>
          </p:nvPr>
        </p:nvSpPr>
        <p:spPr>
          <a:xfrm>
            <a:off x="4304012" y="2455552"/>
            <a:ext cx="3584401" cy="3663001"/>
          </a:xfrm>
          <a:prstGeom prst="rect">
            <a:avLst/>
          </a:prstGeom>
        </p:spPr>
        <p:txBody>
          <a:bodyPr lIns="91439" tIns="45719" rIns="91439" bIns="45719"/>
          <a:lstStyle/>
          <a:p>
            <a:endParaRPr/>
          </a:p>
        </p:txBody>
      </p:sp>
      <p:sp>
        <p:nvSpPr>
          <p:cNvPr id="1204" name="Shape 743"/>
          <p:cNvSpPr>
            <a:spLocks noGrp="1"/>
          </p:cNvSpPr>
          <p:nvPr>
            <p:ph type="pic" sz="quarter" idx="17"/>
          </p:nvPr>
        </p:nvSpPr>
        <p:spPr>
          <a:xfrm>
            <a:off x="8043564" y="2455552"/>
            <a:ext cx="3584400" cy="3663001"/>
          </a:xfrm>
          <a:prstGeom prst="rect">
            <a:avLst/>
          </a:prstGeom>
        </p:spPr>
        <p:txBody>
          <a:bodyPr lIns="91439" tIns="45719" rIns="91439" bIns="45719"/>
          <a:lstStyle/>
          <a:p>
            <a:endParaRPr/>
          </a:p>
        </p:txBody>
      </p:sp>
      <p:sp>
        <p:nvSpPr>
          <p:cNvPr id="1205" name="Shape 744"/>
          <p:cNvSpPr txBox="1">
            <a:spLocks noGrp="1"/>
          </p:cNvSpPr>
          <p:nvPr>
            <p:ph type="body" sz="quarter" idx="18"/>
          </p:nvPr>
        </p:nvSpPr>
        <p:spPr>
          <a:xfrm>
            <a:off x="571499" y="1094583"/>
            <a:ext cx="11046902" cy="338701"/>
          </a:xfrm>
          <a:prstGeom prst="rect">
            <a:avLst/>
          </a:prstGeom>
        </p:spPr>
        <p:txBody>
          <a:bodyPr>
            <a:normAutofit/>
          </a:bodyPr>
          <a:lstStyle/>
          <a:p>
            <a:pPr indent="-368300">
              <a:buSzPts val="2200"/>
              <a:defRPr sz="2200">
                <a:solidFill>
                  <a:srgbClr val="5C646A"/>
                </a:solidFill>
              </a:defRPr>
            </a:pPr>
            <a:endParaRPr/>
          </a:p>
        </p:txBody>
      </p:sp>
      <p:sp>
        <p:nvSpPr>
          <p:cNvPr id="1206" name="Title Text"/>
          <p:cNvSpPr txBox="1">
            <a:spLocks noGrp="1"/>
          </p:cNvSpPr>
          <p:nvPr>
            <p:ph type="title"/>
          </p:nvPr>
        </p:nvSpPr>
        <p:spPr>
          <a:xfrm>
            <a:off x="571500" y="63502"/>
            <a:ext cx="11046001" cy="990002"/>
          </a:xfrm>
          <a:prstGeom prst="rect">
            <a:avLst/>
          </a:prstGeom>
        </p:spPr>
        <p:txBody>
          <a:bodyPr>
            <a:normAutofit/>
          </a:bodyPr>
          <a:lstStyle/>
          <a:p>
            <a:r>
              <a:t>Title Text</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Customer_Hero_A">
    <p:spTree>
      <p:nvGrpSpPr>
        <p:cNvPr id="1" name=""/>
        <p:cNvGrpSpPr/>
        <p:nvPr/>
      </p:nvGrpSpPr>
      <p:grpSpPr>
        <a:xfrm>
          <a:off x="0" y="0"/>
          <a:ext cx="0" cy="0"/>
          <a:chOff x="0" y="0"/>
          <a:chExt cx="0" cy="0"/>
        </a:xfrm>
      </p:grpSpPr>
      <p:sp>
        <p:nvSpPr>
          <p:cNvPr id="1213" name="Shape 748"/>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14" name="Shape 749"/>
          <p:cNvSpPr/>
          <p:nvPr/>
        </p:nvSpPr>
        <p:spPr>
          <a:xfrm rot="10800000" flipH="1">
            <a:off x="9774056" y="600"/>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15" name="Shape 750"/>
          <p:cNvSpPr/>
          <p:nvPr/>
        </p:nvSpPr>
        <p:spPr>
          <a:xfrm>
            <a:off x="-2" y="-4859"/>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1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1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18" name="Shape 753"/>
          <p:cNvSpPr txBox="1">
            <a:spLocks noGrp="1"/>
          </p:cNvSpPr>
          <p:nvPr>
            <p:ph type="body" sz="half" idx="13"/>
          </p:nvPr>
        </p:nvSpPr>
        <p:spPr>
          <a:xfrm>
            <a:off x="-1" y="-4859"/>
            <a:ext cx="11025600" cy="2449500"/>
          </a:xfrm>
          <a:prstGeom prst="rect">
            <a:avLst/>
          </a:prstGeom>
          <a:gradFill>
            <a:gsLst>
              <a:gs pos="0">
                <a:srgbClr val="3E6E84"/>
              </a:gs>
              <a:gs pos="58999">
                <a:srgbClr val="3E6E84"/>
              </a:gs>
              <a:gs pos="100000">
                <a:srgbClr val="3E6E84">
                  <a:alpha val="0"/>
                </a:srgbClr>
              </a:gs>
            </a:gsLst>
          </a:gradFill>
        </p:spPr>
        <p:txBody>
          <a:bodyPr lIns="182875" tIns="182875" rIns="182875" bIns="182875" anchor="ctr">
            <a:normAutofit/>
          </a:bodyPr>
          <a:lstStyle/>
          <a:p>
            <a:pPr marL="228600" indent="0">
              <a:lnSpc>
                <a:spcPct val="90000"/>
              </a:lnSpc>
              <a:spcBef>
                <a:spcPts val="0"/>
              </a:spcBef>
              <a:buClrTx/>
              <a:buSzTx/>
              <a:buFontTx/>
              <a:buNone/>
              <a:defRPr sz="2400">
                <a:solidFill>
                  <a:srgbClr val="FFFFFF"/>
                </a:solidFill>
              </a:defRPr>
            </a:pPr>
            <a:endParaRPr/>
          </a:p>
        </p:txBody>
      </p:sp>
      <p:sp>
        <p:nvSpPr>
          <p:cNvPr id="1219" name="Shape 754"/>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20" name="Shape 755"/>
          <p:cNvSpPr>
            <a:spLocks noGrp="1"/>
          </p:cNvSpPr>
          <p:nvPr>
            <p:ph type="pic" sz="quarter" idx="14"/>
          </p:nvPr>
        </p:nvSpPr>
        <p:spPr>
          <a:xfrm>
            <a:off x="527633" y="914400"/>
            <a:ext cx="1755900" cy="1737300"/>
          </a:xfrm>
          <a:prstGeom prst="rect">
            <a:avLst/>
          </a:prstGeom>
        </p:spPr>
        <p:txBody>
          <a:bodyPr lIns="91439" tIns="45719" rIns="91439" bIns="45719"/>
          <a:lstStyle/>
          <a:p>
            <a:endParaRPr/>
          </a:p>
        </p:txBody>
      </p:sp>
      <p:sp>
        <p:nvSpPr>
          <p:cNvPr id="1221" name="Shape 756"/>
          <p:cNvSpPr txBox="1">
            <a:spLocks noGrp="1"/>
          </p:cNvSpPr>
          <p:nvPr>
            <p:ph type="body" sz="quarter" idx="15"/>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22" name="Shape 757"/>
          <p:cNvSpPr txBox="1">
            <a:spLocks noGrp="1"/>
          </p:cNvSpPr>
          <p:nvPr>
            <p:ph type="body" sz="quarter" idx="16"/>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23" name="Shape 758"/>
          <p:cNvSpPr txBox="1">
            <a:spLocks noGrp="1"/>
          </p:cNvSpPr>
          <p:nvPr>
            <p:ph type="body" sz="quarter" idx="17"/>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24" name="Shape 759"/>
          <p:cNvSpPr>
            <a:spLocks noGrp="1"/>
          </p:cNvSpPr>
          <p:nvPr>
            <p:ph type="pic" sz="quarter" idx="18"/>
          </p:nvPr>
        </p:nvSpPr>
        <p:spPr>
          <a:xfrm>
            <a:off x="5831537" y="-4860"/>
            <a:ext cx="6357301" cy="2445601"/>
          </a:xfrm>
          <a:prstGeom prst="rect">
            <a:avLst/>
          </a:prstGeom>
        </p:spPr>
        <p:txBody>
          <a:bodyPr lIns="91439" tIns="45719" rIns="91439" bIns="45719"/>
          <a:lstStyle/>
          <a:p>
            <a:endParaRPr/>
          </a:p>
        </p:txBody>
      </p:sp>
      <p:pic>
        <p:nvPicPr>
          <p:cNvPr id="1225" name="Shape 760" descr="Shape 760"/>
          <p:cNvPicPr>
            <a:picLocks noChangeAspect="1"/>
          </p:cNvPicPr>
          <p:nvPr/>
        </p:nvPicPr>
        <p:blipFill>
          <a:blip r:embed="rId2" cstate="print"/>
          <a:stretch>
            <a:fillRect/>
          </a:stretch>
        </p:blipFill>
        <p:spPr>
          <a:xfrm>
            <a:off x="11320471" y="6257914"/>
            <a:ext cx="616303" cy="431415"/>
          </a:xfrm>
          <a:prstGeom prst="rect">
            <a:avLst/>
          </a:prstGeom>
          <a:ln w="12700">
            <a:miter lim="400000"/>
          </a:ln>
        </p:spPr>
      </p:pic>
      <p:sp>
        <p:nvSpPr>
          <p:cNvPr id="1226"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Customer_Hero_B">
    <p:spTree>
      <p:nvGrpSpPr>
        <p:cNvPr id="1" name=""/>
        <p:cNvGrpSpPr/>
        <p:nvPr/>
      </p:nvGrpSpPr>
      <p:grpSpPr>
        <a:xfrm>
          <a:off x="0" y="0"/>
          <a:ext cx="0" cy="0"/>
          <a:chOff x="0" y="0"/>
          <a:chExt cx="0" cy="0"/>
        </a:xfrm>
      </p:grpSpPr>
      <p:sp>
        <p:nvSpPr>
          <p:cNvPr id="1233" name="Shape 762"/>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34" name="Shape 763"/>
          <p:cNvSpPr/>
          <p:nvPr/>
        </p:nvSpPr>
        <p:spPr>
          <a:xfrm rot="10800000" flipH="1">
            <a:off x="9774056" y="84"/>
            <a:ext cx="24147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35" name="Shape 764"/>
          <p:cNvSpPr/>
          <p:nvPr/>
        </p:nvSpPr>
        <p:spPr>
          <a:xfrm>
            <a:off x="-2" y="0"/>
            <a:ext cx="12188702" cy="2432100"/>
          </a:xfrm>
          <a:prstGeom prst="rect">
            <a:avLst/>
          </a:prstGeom>
          <a:solidFill>
            <a:srgbClr val="3E6E84"/>
          </a:solidFill>
          <a:ln w="12700">
            <a:miter lim="400000"/>
          </a:ln>
        </p:spPr>
        <p:txBody>
          <a:bodyPr lIns="0" tIns="0" rIns="0" bIns="0"/>
          <a:lstStyle/>
          <a:p>
            <a:pPr algn="ctr">
              <a:defRPr sz="1800">
                <a:solidFill>
                  <a:srgbClr val="FFFFFF"/>
                </a:solidFill>
              </a:defRPr>
            </a:pPr>
            <a:endParaRPr/>
          </a:p>
        </p:txBody>
      </p:sp>
      <p:sp>
        <p:nvSpPr>
          <p:cNvPr id="1236" name="Title Text"/>
          <p:cNvSpPr txBox="1">
            <a:spLocks noGrp="1"/>
          </p:cNvSpPr>
          <p:nvPr>
            <p:ph type="title"/>
          </p:nvPr>
        </p:nvSpPr>
        <p:spPr>
          <a:xfrm>
            <a:off x="576072" y="2753099"/>
            <a:ext cx="9004201" cy="987600"/>
          </a:xfrm>
          <a:prstGeom prst="rect">
            <a:avLst/>
          </a:prstGeom>
        </p:spPr>
        <p:txBody>
          <a:bodyPr>
            <a:normAutofit/>
          </a:bodyPr>
          <a:lstStyle/>
          <a:p>
            <a:r>
              <a:t>Title Text</a:t>
            </a:r>
          </a:p>
        </p:txBody>
      </p:sp>
      <p:sp>
        <p:nvSpPr>
          <p:cNvPr id="1237" name="Body Level One…"/>
          <p:cNvSpPr txBox="1">
            <a:spLocks noGrp="1"/>
          </p:cNvSpPr>
          <p:nvPr>
            <p:ph type="body" sz="quarter" idx="1"/>
          </p:nvPr>
        </p:nvSpPr>
        <p:spPr>
          <a:xfrm>
            <a:off x="576072" y="4404281"/>
            <a:ext cx="4251901" cy="21012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38" name="Shape 767"/>
          <p:cNvSpPr txBox="1">
            <a:spLocks noGrp="1"/>
          </p:cNvSpPr>
          <p:nvPr>
            <p:ph type="body" sz="quarter" idx="13"/>
          </p:nvPr>
        </p:nvSpPr>
        <p:spPr>
          <a:xfrm>
            <a:off x="5181544" y="4395125"/>
            <a:ext cx="4251902" cy="21234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39" name="Shape 768"/>
          <p:cNvSpPr txBox="1">
            <a:spLocks noGrp="1"/>
          </p:cNvSpPr>
          <p:nvPr>
            <p:ph type="body" sz="quarter" idx="14"/>
          </p:nvPr>
        </p:nvSpPr>
        <p:spPr>
          <a:xfrm>
            <a:off x="568650" y="3836644"/>
            <a:ext cx="4251902" cy="466801"/>
          </a:xfrm>
          <a:prstGeom prst="rect">
            <a:avLst/>
          </a:prstGeom>
        </p:spPr>
        <p:txBody>
          <a:bodyPr anchor="b">
            <a:normAutofit/>
          </a:bodyPr>
          <a:lstStyle/>
          <a:p>
            <a:pPr indent="-342900">
              <a:lnSpc>
                <a:spcPct val="90000"/>
              </a:lnSpc>
              <a:buSzPts val="1800"/>
              <a:defRPr sz="1800" b="1"/>
            </a:pPr>
            <a:endParaRPr/>
          </a:p>
        </p:txBody>
      </p:sp>
      <p:sp>
        <p:nvSpPr>
          <p:cNvPr id="1240" name="Shape 769"/>
          <p:cNvSpPr txBox="1">
            <a:spLocks noGrp="1"/>
          </p:cNvSpPr>
          <p:nvPr>
            <p:ph type="body" sz="quarter" idx="15"/>
          </p:nvPr>
        </p:nvSpPr>
        <p:spPr>
          <a:xfrm>
            <a:off x="5181544" y="3836644"/>
            <a:ext cx="4251901" cy="466801"/>
          </a:xfrm>
          <a:prstGeom prst="rect">
            <a:avLst/>
          </a:prstGeom>
        </p:spPr>
        <p:txBody>
          <a:bodyPr anchor="b">
            <a:normAutofit/>
          </a:bodyPr>
          <a:lstStyle/>
          <a:p>
            <a:pPr indent="-342900">
              <a:lnSpc>
                <a:spcPct val="90000"/>
              </a:lnSpc>
              <a:buSzPts val="1800"/>
              <a:defRPr sz="1800" b="1"/>
            </a:pPr>
            <a:endParaRPr/>
          </a:p>
        </p:txBody>
      </p:sp>
      <p:sp>
        <p:nvSpPr>
          <p:cNvPr id="1241" name="Shape 770"/>
          <p:cNvSpPr>
            <a:spLocks noGrp="1"/>
          </p:cNvSpPr>
          <p:nvPr>
            <p:ph type="pic" sz="half" idx="16"/>
          </p:nvPr>
        </p:nvSpPr>
        <p:spPr>
          <a:xfrm>
            <a:off x="-9208" y="-15875"/>
            <a:ext cx="12207300" cy="2454600"/>
          </a:xfrm>
          <a:prstGeom prst="rect">
            <a:avLst/>
          </a:prstGeom>
        </p:spPr>
        <p:txBody>
          <a:bodyPr lIns="91439" tIns="45719" rIns="91439" bIns="45719"/>
          <a:lstStyle/>
          <a:p>
            <a:endParaRPr/>
          </a:p>
        </p:txBody>
      </p:sp>
      <p:sp>
        <p:nvSpPr>
          <p:cNvPr id="1242" name="Shape 771"/>
          <p:cNvSpPr/>
          <p:nvPr/>
        </p:nvSpPr>
        <p:spPr>
          <a:xfrm rot="10800000" flipH="1">
            <a:off x="550807" y="924065"/>
            <a:ext cx="1725601" cy="1730401"/>
          </a:xfrm>
          <a:prstGeom prst="roundRect">
            <a:avLst>
              <a:gd name="adj" fmla="val 10076"/>
            </a:avLst>
          </a:prstGeom>
          <a:solidFill>
            <a:srgbClr val="FFFFFF"/>
          </a:solidFill>
          <a:ln w="12700">
            <a:miter lim="400000"/>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43" name="Shape 772"/>
          <p:cNvSpPr>
            <a:spLocks noGrp="1"/>
          </p:cNvSpPr>
          <p:nvPr>
            <p:ph type="pic" sz="quarter" idx="17"/>
          </p:nvPr>
        </p:nvSpPr>
        <p:spPr>
          <a:xfrm>
            <a:off x="527633" y="914400"/>
            <a:ext cx="1755900" cy="1737300"/>
          </a:xfrm>
          <a:prstGeom prst="rect">
            <a:avLst/>
          </a:prstGeom>
        </p:spPr>
        <p:txBody>
          <a:bodyPr lIns="91439" tIns="45719" rIns="91439" bIns="45719"/>
          <a:lstStyle/>
          <a:p>
            <a:endParaRPr/>
          </a:p>
        </p:txBody>
      </p:sp>
      <p:pic>
        <p:nvPicPr>
          <p:cNvPr id="1244" name="Shape 773" descr="Shape 773"/>
          <p:cNvPicPr>
            <a:picLocks noChangeAspect="1"/>
          </p:cNvPicPr>
          <p:nvPr/>
        </p:nvPicPr>
        <p:blipFill>
          <a:blip r:embed="rId2" cstate="print"/>
          <a:stretch>
            <a:fillRect/>
          </a:stretch>
        </p:blipFill>
        <p:spPr>
          <a:xfrm>
            <a:off x="11320471" y="6257914"/>
            <a:ext cx="616303" cy="431415"/>
          </a:xfrm>
          <a:prstGeom prst="rect">
            <a:avLst/>
          </a:prstGeom>
          <a:ln w="12700">
            <a:miter lim="400000"/>
          </a:ln>
        </p:spPr>
      </p:pic>
      <p:sp>
        <p:nvSpPr>
          <p:cNvPr id="1245"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1_Customer Hero Deep Dive ">
    <p:spTree>
      <p:nvGrpSpPr>
        <p:cNvPr id="1" name=""/>
        <p:cNvGrpSpPr/>
        <p:nvPr/>
      </p:nvGrpSpPr>
      <p:grpSpPr>
        <a:xfrm>
          <a:off x="0" y="0"/>
          <a:ext cx="0" cy="0"/>
          <a:chOff x="0" y="0"/>
          <a:chExt cx="0" cy="0"/>
        </a:xfrm>
      </p:grpSpPr>
      <p:sp>
        <p:nvSpPr>
          <p:cNvPr id="1252" name="Shape 775"/>
          <p:cNvSpPr/>
          <p:nvPr/>
        </p:nvSpPr>
        <p:spPr>
          <a:xfrm>
            <a:off x="-3" y="0"/>
            <a:ext cx="12188702" cy="6858000"/>
          </a:xfrm>
          <a:prstGeom prst="rect">
            <a:avLst/>
          </a:prstGeom>
          <a:solidFill>
            <a:srgbClr val="E7E7E7"/>
          </a:solidFill>
          <a:ln w="12700">
            <a:miter lim="400000"/>
          </a:ln>
        </p:spPr>
        <p:txBody>
          <a:bodyPr lIns="0" tIns="0" rIns="0" bIns="0"/>
          <a:lstStyle/>
          <a:p>
            <a:pPr algn="ctr">
              <a:defRPr sz="1800">
                <a:solidFill>
                  <a:srgbClr val="FFFFFF"/>
                </a:solidFill>
              </a:defRPr>
            </a:pPr>
            <a:endParaRPr/>
          </a:p>
        </p:txBody>
      </p:sp>
      <p:sp>
        <p:nvSpPr>
          <p:cNvPr id="1253" name="Shape 776"/>
          <p:cNvSpPr/>
          <p:nvPr/>
        </p:nvSpPr>
        <p:spPr>
          <a:xfrm rot="10800000" flipH="1">
            <a:off x="7368988" y="84"/>
            <a:ext cx="4819801" cy="6857401"/>
          </a:xfrm>
          <a:prstGeom prst="rect">
            <a:avLst/>
          </a:prstGeom>
          <a:solidFill>
            <a:srgbClr val="FFFFFF"/>
          </a:solidFill>
          <a:ln w="12700">
            <a:miter lim="400000"/>
          </a:ln>
        </p:spPr>
        <p:txBody>
          <a:bodyPr lIns="0" tIns="0" rIns="0" bIns="0"/>
          <a:lstStyle/>
          <a:p>
            <a:pPr algn="ctr">
              <a:defRPr sz="1800" b="1">
                <a:solidFill>
                  <a:srgbClr val="D0D9DE"/>
                </a:solidFill>
              </a:defRPr>
            </a:pPr>
            <a:endParaRPr/>
          </a:p>
        </p:txBody>
      </p:sp>
      <p:sp>
        <p:nvSpPr>
          <p:cNvPr id="1254" name="Shape 777"/>
          <p:cNvSpPr/>
          <p:nvPr/>
        </p:nvSpPr>
        <p:spPr>
          <a:xfrm>
            <a:off x="-4573" y="-1"/>
            <a:ext cx="12198002" cy="978902"/>
          </a:xfrm>
          <a:prstGeom prst="rect">
            <a:avLst/>
          </a:prstGeom>
          <a:solidFill>
            <a:srgbClr val="3E6E84"/>
          </a:solidFill>
          <a:ln w="12700">
            <a:miter lim="400000"/>
          </a:ln>
        </p:spPr>
        <p:txBody>
          <a:bodyPr lIns="0" tIns="0" rIns="0" bIns="0" anchor="ctr"/>
          <a:lstStyle/>
          <a:p>
            <a:pPr>
              <a:lnSpc>
                <a:spcPct val="90000"/>
              </a:lnSpc>
              <a:defRPr sz="2400">
                <a:solidFill>
                  <a:srgbClr val="FFFFFF"/>
                </a:solidFill>
              </a:defRPr>
            </a:pPr>
            <a:endParaRPr/>
          </a:p>
        </p:txBody>
      </p:sp>
      <p:sp>
        <p:nvSpPr>
          <p:cNvPr id="1255" name="Title Text"/>
          <p:cNvSpPr txBox="1">
            <a:spLocks noGrp="1"/>
          </p:cNvSpPr>
          <p:nvPr>
            <p:ph type="title"/>
          </p:nvPr>
        </p:nvSpPr>
        <p:spPr>
          <a:xfrm>
            <a:off x="-4571" y="-9072"/>
            <a:ext cx="12198000" cy="978902"/>
          </a:xfrm>
          <a:prstGeom prst="rect">
            <a:avLst/>
          </a:prstGeom>
        </p:spPr>
        <p:txBody>
          <a:bodyPr anchor="ctr">
            <a:normAutofit/>
          </a:bodyPr>
          <a:lstStyle>
            <a:lvl1pPr>
              <a:lnSpc>
                <a:spcPct val="90000"/>
              </a:lnSpc>
              <a:defRPr sz="2400">
                <a:solidFill>
                  <a:srgbClr val="FFFFFF"/>
                </a:solidFill>
              </a:defRPr>
            </a:lvl1pPr>
          </a:lstStyle>
          <a:p>
            <a:r>
              <a:t>Title Text</a:t>
            </a:r>
          </a:p>
        </p:txBody>
      </p:sp>
      <p:sp>
        <p:nvSpPr>
          <p:cNvPr id="1256" name="Body Level One…"/>
          <p:cNvSpPr txBox="1">
            <a:spLocks noGrp="1"/>
          </p:cNvSpPr>
          <p:nvPr>
            <p:ph type="body" sz="quarter" idx="1"/>
          </p:nvPr>
        </p:nvSpPr>
        <p:spPr>
          <a:xfrm>
            <a:off x="576070" y="1986921"/>
            <a:ext cx="6540901" cy="2504401"/>
          </a:xfrm>
          <a:prstGeom prst="rect">
            <a:avLst/>
          </a:prstGeom>
        </p:spPr>
        <p:txBody>
          <a:bodyPr>
            <a:normAutofit/>
          </a:bodyPr>
          <a:lstStyle>
            <a:lvl1pPr indent="-330200">
              <a:lnSpc>
                <a:spcPct val="90000"/>
              </a:lnSpc>
              <a:spcBef>
                <a:spcPts val="800"/>
              </a:spcBef>
              <a:buSzPts val="1600"/>
              <a:defRPr sz="1600">
                <a:solidFill>
                  <a:schemeClr val="accent2"/>
                </a:solidFill>
              </a:defRPr>
            </a:lvl1pPr>
            <a:lvl2pPr marL="914400" indent="-330200">
              <a:lnSpc>
                <a:spcPct val="90000"/>
              </a:lnSpc>
              <a:spcBef>
                <a:spcPts val="800"/>
              </a:spcBef>
              <a:buSzPts val="1600"/>
              <a:defRPr sz="1600">
                <a:solidFill>
                  <a:schemeClr val="accent2"/>
                </a:solidFill>
              </a:defRPr>
            </a:lvl2pPr>
            <a:lvl3pPr marL="1371600" indent="-330200">
              <a:lnSpc>
                <a:spcPct val="90000"/>
              </a:lnSpc>
              <a:spcBef>
                <a:spcPts val="800"/>
              </a:spcBef>
              <a:buSzPts val="1600"/>
              <a:defRPr sz="1600">
                <a:solidFill>
                  <a:schemeClr val="accent2"/>
                </a:solidFill>
              </a:defRPr>
            </a:lvl3pPr>
            <a:lvl4pPr marL="1828800" indent="-330200">
              <a:lnSpc>
                <a:spcPct val="90000"/>
              </a:lnSpc>
              <a:spcBef>
                <a:spcPts val="800"/>
              </a:spcBef>
              <a:buSzPts val="1600"/>
              <a:defRPr sz="1600">
                <a:solidFill>
                  <a:schemeClr val="accent2"/>
                </a:solidFill>
              </a:defRPr>
            </a:lvl4pPr>
            <a:lvl5pPr>
              <a:lnSpc>
                <a:spcPct val="90000"/>
              </a:lnSpc>
              <a:spcBef>
                <a:spcPts val="800"/>
              </a:spcBef>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57" name="Shape 780"/>
          <p:cNvSpPr txBox="1">
            <a:spLocks noGrp="1"/>
          </p:cNvSpPr>
          <p:nvPr>
            <p:ph type="body" sz="quarter" idx="13"/>
          </p:nvPr>
        </p:nvSpPr>
        <p:spPr>
          <a:xfrm>
            <a:off x="7708993" y="1977767"/>
            <a:ext cx="4227901" cy="27690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sp>
        <p:nvSpPr>
          <p:cNvPr id="1258" name="Shape 781"/>
          <p:cNvSpPr txBox="1">
            <a:spLocks noGrp="1"/>
          </p:cNvSpPr>
          <p:nvPr>
            <p:ph type="body" sz="quarter" idx="14"/>
          </p:nvPr>
        </p:nvSpPr>
        <p:spPr>
          <a:xfrm>
            <a:off x="568650" y="1419286"/>
            <a:ext cx="4398002" cy="466801"/>
          </a:xfrm>
          <a:prstGeom prst="rect">
            <a:avLst/>
          </a:prstGeom>
        </p:spPr>
        <p:txBody>
          <a:bodyPr anchor="b">
            <a:normAutofit/>
          </a:bodyPr>
          <a:lstStyle/>
          <a:p>
            <a:pPr indent="-342900">
              <a:lnSpc>
                <a:spcPct val="90000"/>
              </a:lnSpc>
              <a:buSzPts val="1800"/>
              <a:defRPr sz="1800" b="1"/>
            </a:pPr>
            <a:endParaRPr/>
          </a:p>
        </p:txBody>
      </p:sp>
      <p:sp>
        <p:nvSpPr>
          <p:cNvPr id="1259" name="Shape 782"/>
          <p:cNvSpPr txBox="1">
            <a:spLocks noGrp="1"/>
          </p:cNvSpPr>
          <p:nvPr>
            <p:ph type="body" sz="quarter" idx="15"/>
          </p:nvPr>
        </p:nvSpPr>
        <p:spPr>
          <a:xfrm>
            <a:off x="7708993" y="1419286"/>
            <a:ext cx="4227901" cy="466801"/>
          </a:xfrm>
          <a:prstGeom prst="rect">
            <a:avLst/>
          </a:prstGeom>
        </p:spPr>
        <p:txBody>
          <a:bodyPr anchor="b">
            <a:normAutofit/>
          </a:bodyPr>
          <a:lstStyle/>
          <a:p>
            <a:pPr indent="-342900">
              <a:lnSpc>
                <a:spcPct val="90000"/>
              </a:lnSpc>
              <a:buSzPts val="1800"/>
              <a:defRPr sz="1800" b="1"/>
            </a:pPr>
            <a:endParaRPr/>
          </a:p>
        </p:txBody>
      </p:sp>
      <p:sp>
        <p:nvSpPr>
          <p:cNvPr id="1260" name="Shape 783"/>
          <p:cNvSpPr/>
          <p:nvPr/>
        </p:nvSpPr>
        <p:spPr>
          <a:xfrm rot="10800000" flipH="1">
            <a:off x="531475" y="189440"/>
            <a:ext cx="1141501" cy="1135801"/>
          </a:xfrm>
          <a:prstGeom prst="ellipse">
            <a:avLst/>
          </a:prstGeom>
          <a:solidFill>
            <a:srgbClr val="FFFFFF"/>
          </a:solidFill>
          <a:ln w="57150">
            <a:solidFill>
              <a:schemeClr val="accent1"/>
            </a:solidFill>
          </a:ln>
          <a:effectLst>
            <a:outerShdw blurRad="342900" rotWithShape="0">
              <a:srgbClr val="000000">
                <a:alpha val="40000"/>
              </a:srgbClr>
            </a:outerShdw>
          </a:effectLst>
        </p:spPr>
        <p:txBody>
          <a:bodyPr lIns="0" tIns="0" rIns="0" bIns="0"/>
          <a:lstStyle/>
          <a:p>
            <a:pPr algn="ctr">
              <a:defRPr sz="1800" b="1">
                <a:solidFill>
                  <a:srgbClr val="D0D9DE"/>
                </a:solidFill>
              </a:defRPr>
            </a:pPr>
            <a:endParaRPr/>
          </a:p>
        </p:txBody>
      </p:sp>
      <p:sp>
        <p:nvSpPr>
          <p:cNvPr id="1261" name="Shape 784"/>
          <p:cNvSpPr txBox="1">
            <a:spLocks noGrp="1"/>
          </p:cNvSpPr>
          <p:nvPr>
            <p:ph type="body" sz="quarter" idx="16"/>
          </p:nvPr>
        </p:nvSpPr>
        <p:spPr>
          <a:xfrm>
            <a:off x="576072" y="5171988"/>
            <a:ext cx="6540900" cy="1373101"/>
          </a:xfrm>
          <a:prstGeom prst="rect">
            <a:avLst/>
          </a:prstGeom>
        </p:spPr>
        <p:txBody>
          <a:bodyPr>
            <a:normAutofit/>
          </a:bodyPr>
          <a:lstStyle/>
          <a:p>
            <a:pPr indent="-330200">
              <a:lnSpc>
                <a:spcPct val="90000"/>
              </a:lnSpc>
              <a:spcBef>
                <a:spcPts val="800"/>
              </a:spcBef>
              <a:buSzPts val="1600"/>
              <a:defRPr sz="1600">
                <a:solidFill>
                  <a:schemeClr val="accent2"/>
                </a:solidFill>
              </a:defRPr>
            </a:pPr>
            <a:endParaRPr/>
          </a:p>
        </p:txBody>
      </p:sp>
      <p:pic>
        <p:nvPicPr>
          <p:cNvPr id="1262" name="Shape 785" descr="Shape 785"/>
          <p:cNvPicPr>
            <a:picLocks noChangeAspect="1"/>
          </p:cNvPicPr>
          <p:nvPr/>
        </p:nvPicPr>
        <p:blipFill>
          <a:blip r:embed="rId2" cstate="print"/>
          <a:stretch>
            <a:fillRect/>
          </a:stretch>
        </p:blipFill>
        <p:spPr>
          <a:xfrm>
            <a:off x="11376522" y="6184081"/>
            <a:ext cx="560252" cy="505246"/>
          </a:xfrm>
          <a:prstGeom prst="rect">
            <a:avLst/>
          </a:prstGeom>
          <a:ln w="12700">
            <a:miter lim="400000"/>
          </a:ln>
        </p:spPr>
      </p:pic>
      <p:sp>
        <p:nvSpPr>
          <p:cNvPr id="1263" name="Shape 786"/>
          <p:cNvSpPr txBox="1">
            <a:spLocks noGrp="1"/>
          </p:cNvSpPr>
          <p:nvPr>
            <p:ph type="body" sz="quarter" idx="17"/>
          </p:nvPr>
        </p:nvSpPr>
        <p:spPr>
          <a:xfrm>
            <a:off x="576072" y="4613507"/>
            <a:ext cx="4434600" cy="466801"/>
          </a:xfrm>
          <a:prstGeom prst="rect">
            <a:avLst/>
          </a:prstGeom>
        </p:spPr>
        <p:txBody>
          <a:bodyPr anchor="b">
            <a:normAutofit/>
          </a:bodyPr>
          <a:lstStyle/>
          <a:p>
            <a:pPr indent="-342900">
              <a:lnSpc>
                <a:spcPct val="90000"/>
              </a:lnSpc>
              <a:buSzPts val="1800"/>
              <a:defRPr sz="1800" b="1"/>
            </a:pPr>
            <a:endParaRPr/>
          </a:p>
        </p:txBody>
      </p:sp>
      <p:grpSp>
        <p:nvGrpSpPr>
          <p:cNvPr id="1268" name="Shape 787"/>
          <p:cNvGrpSpPr/>
          <p:nvPr/>
        </p:nvGrpSpPr>
        <p:grpSpPr>
          <a:xfrm>
            <a:off x="776038" y="572697"/>
            <a:ext cx="652757" cy="375234"/>
            <a:chOff x="0" y="0"/>
            <a:chExt cx="652756" cy="375232"/>
          </a:xfrm>
        </p:grpSpPr>
        <p:sp>
          <p:nvSpPr>
            <p:cNvPr id="1264" name="Shape 788"/>
            <p:cNvSpPr/>
            <p:nvPr/>
          </p:nvSpPr>
          <p:spPr>
            <a:xfrm>
              <a:off x="341343" y="133631"/>
              <a:ext cx="53989" cy="110110"/>
            </a:xfrm>
            <a:custGeom>
              <a:avLst/>
              <a:gdLst/>
              <a:ahLst/>
              <a:cxnLst>
                <a:cxn ang="0">
                  <a:pos x="wd2" y="hd2"/>
                </a:cxn>
                <a:cxn ang="5400000">
                  <a:pos x="wd2" y="hd2"/>
                </a:cxn>
                <a:cxn ang="10800000">
                  <a:pos x="wd2" y="hd2"/>
                </a:cxn>
                <a:cxn ang="16200000">
                  <a:pos x="wd2" y="hd2"/>
                </a:cxn>
              </a:cxnLst>
              <a:rect l="0" t="0" r="r" b="b"/>
              <a:pathLst>
                <a:path w="21389" h="21495" extrusionOk="0">
                  <a:moveTo>
                    <a:pt x="21389" y="10954"/>
                  </a:moveTo>
                  <a:cubicBezTo>
                    <a:pt x="21389" y="10781"/>
                    <a:pt x="21389" y="10781"/>
                    <a:pt x="21389" y="10781"/>
                  </a:cubicBezTo>
                  <a:cubicBezTo>
                    <a:pt x="21389" y="10436"/>
                    <a:pt x="21389" y="10436"/>
                    <a:pt x="21389" y="10436"/>
                  </a:cubicBezTo>
                  <a:cubicBezTo>
                    <a:pt x="21041" y="10263"/>
                    <a:pt x="21041" y="10263"/>
                    <a:pt x="21041" y="10263"/>
                  </a:cubicBezTo>
                  <a:cubicBezTo>
                    <a:pt x="21041" y="10090"/>
                    <a:pt x="21041" y="10090"/>
                    <a:pt x="21041" y="10090"/>
                  </a:cubicBezTo>
                  <a:cubicBezTo>
                    <a:pt x="20692" y="9917"/>
                    <a:pt x="20692" y="9917"/>
                    <a:pt x="20692" y="9917"/>
                  </a:cubicBezTo>
                  <a:cubicBezTo>
                    <a:pt x="3970" y="413"/>
                    <a:pt x="3970" y="413"/>
                    <a:pt x="3970" y="413"/>
                  </a:cubicBezTo>
                  <a:cubicBezTo>
                    <a:pt x="3273" y="-105"/>
                    <a:pt x="1531" y="-105"/>
                    <a:pt x="834" y="241"/>
                  </a:cubicBezTo>
                  <a:cubicBezTo>
                    <a:pt x="-211" y="586"/>
                    <a:pt x="-211" y="1450"/>
                    <a:pt x="486" y="1969"/>
                  </a:cubicBezTo>
                  <a:cubicBezTo>
                    <a:pt x="15815" y="10781"/>
                    <a:pt x="15815" y="10781"/>
                    <a:pt x="15815" y="10781"/>
                  </a:cubicBezTo>
                  <a:cubicBezTo>
                    <a:pt x="486" y="19594"/>
                    <a:pt x="486" y="19594"/>
                    <a:pt x="486" y="19594"/>
                  </a:cubicBezTo>
                  <a:cubicBezTo>
                    <a:pt x="-211" y="19940"/>
                    <a:pt x="-211" y="20804"/>
                    <a:pt x="834" y="21149"/>
                  </a:cubicBezTo>
                  <a:cubicBezTo>
                    <a:pt x="2228" y="21495"/>
                    <a:pt x="2228" y="21495"/>
                    <a:pt x="2228" y="21495"/>
                  </a:cubicBezTo>
                  <a:cubicBezTo>
                    <a:pt x="2924" y="21495"/>
                    <a:pt x="3621" y="21322"/>
                    <a:pt x="3970" y="20977"/>
                  </a:cubicBezTo>
                  <a:cubicBezTo>
                    <a:pt x="20692" y="11473"/>
                    <a:pt x="20692" y="11473"/>
                    <a:pt x="20692" y="11473"/>
                  </a:cubicBezTo>
                  <a:cubicBezTo>
                    <a:pt x="21041" y="11300"/>
                    <a:pt x="21041" y="11300"/>
                    <a:pt x="21041" y="11300"/>
                  </a:cubicBezTo>
                  <a:cubicBezTo>
                    <a:pt x="21041" y="11127"/>
                    <a:pt x="21041" y="11127"/>
                    <a:pt x="21041" y="11127"/>
                  </a:cubicBezTo>
                  <a:lnTo>
                    <a:pt x="21389"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5" name="Shape 789"/>
            <p:cNvSpPr/>
            <p:nvPr/>
          </p:nvSpPr>
          <p:spPr>
            <a:xfrm>
              <a:off x="255823" y="133631"/>
              <a:ext cx="55576" cy="110110"/>
            </a:xfrm>
            <a:custGeom>
              <a:avLst/>
              <a:gdLst/>
              <a:ahLst/>
              <a:cxnLst>
                <a:cxn ang="0">
                  <a:pos x="wd2" y="hd2"/>
                </a:cxn>
                <a:cxn ang="5400000">
                  <a:pos x="wd2" y="hd2"/>
                </a:cxn>
                <a:cxn ang="10800000">
                  <a:pos x="wd2" y="hd2"/>
                </a:cxn>
                <a:cxn ang="16200000">
                  <a:pos x="wd2" y="hd2"/>
                </a:cxn>
              </a:cxnLst>
              <a:rect l="0" t="0" r="r" b="b"/>
              <a:pathLst>
                <a:path w="21389" h="21495" extrusionOk="0">
                  <a:moveTo>
                    <a:pt x="0" y="10954"/>
                  </a:moveTo>
                  <a:cubicBezTo>
                    <a:pt x="0" y="10781"/>
                    <a:pt x="0" y="10781"/>
                    <a:pt x="0" y="10781"/>
                  </a:cubicBezTo>
                  <a:cubicBezTo>
                    <a:pt x="0" y="10436"/>
                    <a:pt x="0" y="10436"/>
                    <a:pt x="0" y="10436"/>
                  </a:cubicBezTo>
                  <a:cubicBezTo>
                    <a:pt x="0" y="10263"/>
                    <a:pt x="0" y="10263"/>
                    <a:pt x="0" y="10263"/>
                  </a:cubicBezTo>
                  <a:cubicBezTo>
                    <a:pt x="348" y="10090"/>
                    <a:pt x="348" y="10090"/>
                    <a:pt x="348" y="10090"/>
                  </a:cubicBezTo>
                  <a:cubicBezTo>
                    <a:pt x="697" y="9917"/>
                    <a:pt x="697" y="9917"/>
                    <a:pt x="697" y="9917"/>
                  </a:cubicBezTo>
                  <a:cubicBezTo>
                    <a:pt x="17419" y="413"/>
                    <a:pt x="17419" y="413"/>
                    <a:pt x="17419" y="413"/>
                  </a:cubicBezTo>
                  <a:cubicBezTo>
                    <a:pt x="18116" y="-105"/>
                    <a:pt x="19510" y="-105"/>
                    <a:pt x="20555" y="241"/>
                  </a:cubicBezTo>
                  <a:cubicBezTo>
                    <a:pt x="21600" y="586"/>
                    <a:pt x="21600" y="1450"/>
                    <a:pt x="20903" y="1969"/>
                  </a:cubicBezTo>
                  <a:cubicBezTo>
                    <a:pt x="5226" y="10781"/>
                    <a:pt x="5226" y="10781"/>
                    <a:pt x="5226" y="10781"/>
                  </a:cubicBezTo>
                  <a:cubicBezTo>
                    <a:pt x="20903" y="19594"/>
                    <a:pt x="20903" y="19594"/>
                    <a:pt x="20903" y="19594"/>
                  </a:cubicBezTo>
                  <a:cubicBezTo>
                    <a:pt x="21600" y="19940"/>
                    <a:pt x="21600" y="20804"/>
                    <a:pt x="20555" y="21149"/>
                  </a:cubicBezTo>
                  <a:cubicBezTo>
                    <a:pt x="19161" y="21495"/>
                    <a:pt x="19161" y="21495"/>
                    <a:pt x="19161" y="21495"/>
                  </a:cubicBezTo>
                  <a:cubicBezTo>
                    <a:pt x="18465" y="21495"/>
                    <a:pt x="17768" y="21322"/>
                    <a:pt x="17419" y="20977"/>
                  </a:cubicBezTo>
                  <a:cubicBezTo>
                    <a:pt x="697" y="11473"/>
                    <a:pt x="697" y="11473"/>
                    <a:pt x="697" y="11473"/>
                  </a:cubicBezTo>
                  <a:cubicBezTo>
                    <a:pt x="348" y="11300"/>
                    <a:pt x="348" y="11300"/>
                    <a:pt x="348" y="11300"/>
                  </a:cubicBezTo>
                  <a:cubicBezTo>
                    <a:pt x="0" y="11127"/>
                    <a:pt x="0" y="11127"/>
                    <a:pt x="0" y="11127"/>
                  </a:cubicBezTo>
                  <a:lnTo>
                    <a:pt x="0" y="10954"/>
                  </a:lnTo>
                  <a:close/>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6" name="Shape 790"/>
            <p:cNvSpPr/>
            <p:nvPr/>
          </p:nvSpPr>
          <p:spPr>
            <a:xfrm>
              <a:off x="-1" y="315900"/>
              <a:ext cx="652758" cy="59333"/>
            </a:xfrm>
            <a:custGeom>
              <a:avLst/>
              <a:gdLst/>
              <a:ahLst/>
              <a:cxnLst>
                <a:cxn ang="0">
                  <a:pos x="wd2" y="hd2"/>
                </a:cxn>
                <a:cxn ang="5400000">
                  <a:pos x="wd2" y="hd2"/>
                </a:cxn>
                <a:cxn ang="10800000">
                  <a:pos x="wd2" y="hd2"/>
                </a:cxn>
                <a:cxn ang="16200000">
                  <a:pos x="wd2" y="hd2"/>
                </a:cxn>
              </a:cxnLst>
              <a:rect l="0" t="0" r="r" b="b"/>
              <a:pathLst>
                <a:path w="21551" h="21600" extrusionOk="0">
                  <a:moveTo>
                    <a:pt x="762" y="16442"/>
                  </a:moveTo>
                  <a:cubicBezTo>
                    <a:pt x="20788" y="16442"/>
                    <a:pt x="20788" y="16442"/>
                    <a:pt x="20788" y="16442"/>
                  </a:cubicBezTo>
                  <a:cubicBezTo>
                    <a:pt x="20905" y="14185"/>
                    <a:pt x="21050" y="12251"/>
                    <a:pt x="21050" y="11606"/>
                  </a:cubicBezTo>
                  <a:cubicBezTo>
                    <a:pt x="21079" y="10639"/>
                    <a:pt x="21079" y="8060"/>
                    <a:pt x="21050" y="5158"/>
                  </a:cubicBezTo>
                  <a:cubicBezTo>
                    <a:pt x="12393" y="5158"/>
                    <a:pt x="12393" y="5158"/>
                    <a:pt x="12393" y="5158"/>
                  </a:cubicBezTo>
                  <a:cubicBezTo>
                    <a:pt x="12393" y="7737"/>
                    <a:pt x="12393" y="7737"/>
                    <a:pt x="12393" y="7737"/>
                  </a:cubicBezTo>
                  <a:cubicBezTo>
                    <a:pt x="12393" y="9027"/>
                    <a:pt x="12276" y="10316"/>
                    <a:pt x="12160" y="10316"/>
                  </a:cubicBezTo>
                  <a:cubicBezTo>
                    <a:pt x="9390" y="10316"/>
                    <a:pt x="9390" y="10316"/>
                    <a:pt x="9390" y="10316"/>
                  </a:cubicBezTo>
                  <a:cubicBezTo>
                    <a:pt x="9274" y="10316"/>
                    <a:pt x="9157" y="9027"/>
                    <a:pt x="9157" y="7737"/>
                  </a:cubicBezTo>
                  <a:cubicBezTo>
                    <a:pt x="9157" y="5158"/>
                    <a:pt x="9157" y="5158"/>
                    <a:pt x="9157" y="5158"/>
                  </a:cubicBezTo>
                  <a:cubicBezTo>
                    <a:pt x="471" y="5158"/>
                    <a:pt x="471" y="5158"/>
                    <a:pt x="471" y="5158"/>
                  </a:cubicBezTo>
                  <a:cubicBezTo>
                    <a:pt x="471" y="8060"/>
                    <a:pt x="471" y="10639"/>
                    <a:pt x="500" y="11606"/>
                  </a:cubicBezTo>
                  <a:cubicBezTo>
                    <a:pt x="500" y="12251"/>
                    <a:pt x="616" y="14507"/>
                    <a:pt x="762" y="16442"/>
                  </a:cubicBezTo>
                  <a:moveTo>
                    <a:pt x="20905" y="21600"/>
                  </a:moveTo>
                  <a:cubicBezTo>
                    <a:pt x="616" y="21600"/>
                    <a:pt x="616" y="21600"/>
                    <a:pt x="616" y="21600"/>
                  </a:cubicBezTo>
                  <a:cubicBezTo>
                    <a:pt x="558" y="21600"/>
                    <a:pt x="471" y="21278"/>
                    <a:pt x="441" y="20633"/>
                  </a:cubicBezTo>
                  <a:cubicBezTo>
                    <a:pt x="354" y="19343"/>
                    <a:pt x="92" y="15152"/>
                    <a:pt x="33" y="12896"/>
                  </a:cubicBezTo>
                  <a:cubicBezTo>
                    <a:pt x="-25" y="10316"/>
                    <a:pt x="4" y="4191"/>
                    <a:pt x="33" y="2257"/>
                  </a:cubicBezTo>
                  <a:cubicBezTo>
                    <a:pt x="33" y="967"/>
                    <a:pt x="150" y="0"/>
                    <a:pt x="266" y="0"/>
                  </a:cubicBezTo>
                  <a:cubicBezTo>
                    <a:pt x="9390" y="0"/>
                    <a:pt x="9390" y="0"/>
                    <a:pt x="9390" y="0"/>
                  </a:cubicBezTo>
                  <a:cubicBezTo>
                    <a:pt x="9536" y="0"/>
                    <a:pt x="9624" y="1290"/>
                    <a:pt x="9624" y="2579"/>
                  </a:cubicBezTo>
                  <a:cubicBezTo>
                    <a:pt x="9624" y="5158"/>
                    <a:pt x="9624" y="5158"/>
                    <a:pt x="9624" y="5158"/>
                  </a:cubicBezTo>
                  <a:cubicBezTo>
                    <a:pt x="11926" y="5158"/>
                    <a:pt x="11926" y="5158"/>
                    <a:pt x="11926" y="5158"/>
                  </a:cubicBezTo>
                  <a:cubicBezTo>
                    <a:pt x="11926" y="2579"/>
                    <a:pt x="11926" y="2579"/>
                    <a:pt x="11926" y="2579"/>
                  </a:cubicBezTo>
                  <a:cubicBezTo>
                    <a:pt x="11926" y="1290"/>
                    <a:pt x="12014" y="0"/>
                    <a:pt x="12160" y="0"/>
                  </a:cubicBezTo>
                  <a:cubicBezTo>
                    <a:pt x="21284" y="0"/>
                    <a:pt x="21284" y="0"/>
                    <a:pt x="21284" y="0"/>
                  </a:cubicBezTo>
                  <a:cubicBezTo>
                    <a:pt x="21400" y="0"/>
                    <a:pt x="21517" y="967"/>
                    <a:pt x="21517" y="2257"/>
                  </a:cubicBezTo>
                  <a:cubicBezTo>
                    <a:pt x="21546" y="4191"/>
                    <a:pt x="21575" y="10316"/>
                    <a:pt x="21517" y="12896"/>
                  </a:cubicBezTo>
                  <a:cubicBezTo>
                    <a:pt x="21458" y="15152"/>
                    <a:pt x="21196" y="19343"/>
                    <a:pt x="21109" y="20633"/>
                  </a:cubicBezTo>
                  <a:cubicBezTo>
                    <a:pt x="21079" y="21278"/>
                    <a:pt x="20992" y="21600"/>
                    <a:pt x="20905"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sp>
          <p:nvSpPr>
            <p:cNvPr id="1267" name="Shape 791"/>
            <p:cNvSpPr/>
            <p:nvPr/>
          </p:nvSpPr>
          <p:spPr>
            <a:xfrm>
              <a:off x="64999" y="0"/>
              <a:ext cx="521156" cy="330333"/>
            </a:xfrm>
            <a:custGeom>
              <a:avLst/>
              <a:gdLst/>
              <a:ahLst/>
              <a:cxnLst>
                <a:cxn ang="0">
                  <a:pos x="wd2" y="hd2"/>
                </a:cxn>
                <a:cxn ang="5400000">
                  <a:pos x="wd2" y="hd2"/>
                </a:cxn>
                <a:cxn ang="10800000">
                  <a:pos x="wd2" y="hd2"/>
                </a:cxn>
                <a:cxn ang="16200000">
                  <a:pos x="wd2" y="hd2"/>
                </a:cxn>
              </a:cxnLst>
              <a:rect l="0" t="0" r="r" b="b"/>
              <a:pathLst>
                <a:path w="21600" h="21600" extrusionOk="0">
                  <a:moveTo>
                    <a:pt x="19950" y="20676"/>
                  </a:moveTo>
                  <a:cubicBezTo>
                    <a:pt x="20977" y="20676"/>
                    <a:pt x="20977" y="20676"/>
                    <a:pt x="20977" y="20676"/>
                  </a:cubicBezTo>
                  <a:cubicBezTo>
                    <a:pt x="20977" y="1964"/>
                    <a:pt x="20977" y="1964"/>
                    <a:pt x="20977" y="1964"/>
                  </a:cubicBezTo>
                  <a:cubicBezTo>
                    <a:pt x="20977" y="1386"/>
                    <a:pt x="20720" y="982"/>
                    <a:pt x="20353" y="982"/>
                  </a:cubicBezTo>
                  <a:cubicBezTo>
                    <a:pt x="1247" y="982"/>
                    <a:pt x="1247" y="982"/>
                    <a:pt x="1247" y="982"/>
                  </a:cubicBezTo>
                  <a:cubicBezTo>
                    <a:pt x="880" y="982"/>
                    <a:pt x="623" y="1386"/>
                    <a:pt x="623" y="1964"/>
                  </a:cubicBezTo>
                  <a:cubicBezTo>
                    <a:pt x="623" y="20676"/>
                    <a:pt x="623" y="20676"/>
                    <a:pt x="623" y="20676"/>
                  </a:cubicBezTo>
                  <a:cubicBezTo>
                    <a:pt x="1650" y="20676"/>
                    <a:pt x="1650" y="20676"/>
                    <a:pt x="1650" y="20676"/>
                  </a:cubicBezTo>
                  <a:cubicBezTo>
                    <a:pt x="1650" y="3061"/>
                    <a:pt x="1650" y="3061"/>
                    <a:pt x="1650" y="3061"/>
                  </a:cubicBezTo>
                  <a:cubicBezTo>
                    <a:pt x="1650" y="2772"/>
                    <a:pt x="1760" y="2599"/>
                    <a:pt x="1944" y="2599"/>
                  </a:cubicBezTo>
                  <a:cubicBezTo>
                    <a:pt x="19656" y="2599"/>
                    <a:pt x="19656" y="2599"/>
                    <a:pt x="19656" y="2599"/>
                  </a:cubicBezTo>
                  <a:cubicBezTo>
                    <a:pt x="19840" y="2599"/>
                    <a:pt x="19950" y="2772"/>
                    <a:pt x="19950" y="3061"/>
                  </a:cubicBezTo>
                  <a:lnTo>
                    <a:pt x="19950" y="20676"/>
                  </a:lnTo>
                  <a:close/>
                  <a:moveTo>
                    <a:pt x="21270" y="21600"/>
                  </a:moveTo>
                  <a:cubicBezTo>
                    <a:pt x="19656" y="21600"/>
                    <a:pt x="19656" y="21600"/>
                    <a:pt x="19656" y="21600"/>
                  </a:cubicBezTo>
                  <a:cubicBezTo>
                    <a:pt x="19510" y="21600"/>
                    <a:pt x="19363" y="21427"/>
                    <a:pt x="19363" y="21138"/>
                  </a:cubicBezTo>
                  <a:cubicBezTo>
                    <a:pt x="19363" y="3523"/>
                    <a:pt x="19363" y="3523"/>
                    <a:pt x="19363" y="3523"/>
                  </a:cubicBezTo>
                  <a:cubicBezTo>
                    <a:pt x="2237" y="3523"/>
                    <a:pt x="2237" y="3523"/>
                    <a:pt x="2237" y="3523"/>
                  </a:cubicBezTo>
                  <a:cubicBezTo>
                    <a:pt x="2237" y="21138"/>
                    <a:pt x="2237" y="21138"/>
                    <a:pt x="2237" y="21138"/>
                  </a:cubicBezTo>
                  <a:cubicBezTo>
                    <a:pt x="2237" y="21427"/>
                    <a:pt x="2090" y="21600"/>
                    <a:pt x="1944" y="21600"/>
                  </a:cubicBezTo>
                  <a:cubicBezTo>
                    <a:pt x="293" y="21600"/>
                    <a:pt x="293" y="21600"/>
                    <a:pt x="293" y="21600"/>
                  </a:cubicBezTo>
                  <a:cubicBezTo>
                    <a:pt x="147" y="21600"/>
                    <a:pt x="0" y="21427"/>
                    <a:pt x="0" y="21138"/>
                  </a:cubicBezTo>
                  <a:cubicBezTo>
                    <a:pt x="0" y="1964"/>
                    <a:pt x="0" y="1964"/>
                    <a:pt x="0" y="1964"/>
                  </a:cubicBezTo>
                  <a:cubicBezTo>
                    <a:pt x="0" y="866"/>
                    <a:pt x="550" y="0"/>
                    <a:pt x="1247" y="0"/>
                  </a:cubicBezTo>
                  <a:cubicBezTo>
                    <a:pt x="20353" y="0"/>
                    <a:pt x="20353" y="0"/>
                    <a:pt x="20353" y="0"/>
                  </a:cubicBezTo>
                  <a:cubicBezTo>
                    <a:pt x="21050" y="0"/>
                    <a:pt x="21600" y="866"/>
                    <a:pt x="21600" y="1964"/>
                  </a:cubicBezTo>
                  <a:cubicBezTo>
                    <a:pt x="21600" y="21138"/>
                    <a:pt x="21600" y="21138"/>
                    <a:pt x="21600" y="21138"/>
                  </a:cubicBezTo>
                  <a:cubicBezTo>
                    <a:pt x="21600" y="21427"/>
                    <a:pt x="21453" y="21600"/>
                    <a:pt x="21270" y="21600"/>
                  </a:cubicBezTo>
                </a:path>
              </a:pathLst>
            </a:custGeom>
            <a:solidFill>
              <a:srgbClr val="3E6E84"/>
            </a:solidFill>
            <a:ln w="12700" cap="flat">
              <a:noFill/>
              <a:miter lim="400000"/>
            </a:ln>
            <a:effectLst/>
          </p:spPr>
          <p:txBody>
            <a:bodyPr wrap="square" lIns="0" tIns="0" rIns="0" bIns="0" numCol="1" anchor="t">
              <a:noAutofit/>
            </a:bodyPr>
            <a:lstStyle/>
            <a:p>
              <a:pPr>
                <a:defRPr sz="1200" b="1">
                  <a:solidFill>
                    <a:srgbClr val="3E6E84"/>
                  </a:solidFill>
                </a:defRPr>
              </a:pPr>
              <a:endParaRPr/>
            </a:p>
          </p:txBody>
        </p:sp>
      </p:grpSp>
      <p:sp>
        <p:nvSpPr>
          <p:cNvPr id="1269"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hank you slide ">
    <p:bg>
      <p:bgPr>
        <a:gradFill flip="none" rotWithShape="1">
          <a:gsLst>
            <a:gs pos="0">
              <a:srgbClr val="118ED9"/>
            </a:gs>
            <a:gs pos="78899">
              <a:srgbClr val="4CC0D9"/>
            </a:gs>
            <a:gs pos="100000">
              <a:srgbClr val="68E2B3"/>
            </a:gs>
          </a:gsLst>
          <a:lin ang="5400011" scaled="0"/>
        </a:gradFill>
        <a:effectLst/>
      </p:bgPr>
    </p:bg>
    <p:spTree>
      <p:nvGrpSpPr>
        <p:cNvPr id="1" name=""/>
        <p:cNvGrpSpPr/>
        <p:nvPr/>
      </p:nvGrpSpPr>
      <p:grpSpPr>
        <a:xfrm>
          <a:off x="0" y="0"/>
          <a:ext cx="0" cy="0"/>
          <a:chOff x="0" y="0"/>
          <a:chExt cx="0" cy="0"/>
        </a:xfrm>
      </p:grpSpPr>
      <p:pic>
        <p:nvPicPr>
          <p:cNvPr id="1276" name="Shape 793" descr="Shape 793"/>
          <p:cNvPicPr>
            <a:picLocks noChangeAspect="1"/>
          </p:cNvPicPr>
          <p:nvPr/>
        </p:nvPicPr>
        <p:blipFill>
          <a:blip r:embed="rId2" cstate="print"/>
          <a:stretch>
            <a:fillRect/>
          </a:stretch>
        </p:blipFill>
        <p:spPr>
          <a:xfrm>
            <a:off x="0" y="5488"/>
            <a:ext cx="12192000" cy="6858001"/>
          </a:xfrm>
          <a:prstGeom prst="rect">
            <a:avLst/>
          </a:prstGeom>
          <a:ln w="12700">
            <a:miter lim="400000"/>
          </a:ln>
        </p:spPr>
      </p:pic>
      <p:sp>
        <p:nvSpPr>
          <p:cNvPr id="1277" name="Shape 794"/>
          <p:cNvSpPr/>
          <p:nvPr/>
        </p:nvSpPr>
        <p:spPr>
          <a:xfrm rot="656700" flipH="1">
            <a:off x="1973500" y="4174783"/>
            <a:ext cx="10014605" cy="3684523"/>
          </a:xfrm>
          <a:custGeom>
            <a:avLst/>
            <a:gdLst/>
            <a:ahLst/>
            <a:cxnLst>
              <a:cxn ang="0">
                <a:pos x="wd2" y="hd2"/>
              </a:cxn>
              <a:cxn ang="5400000">
                <a:pos x="wd2" y="hd2"/>
              </a:cxn>
              <a:cxn ang="10800000">
                <a:pos x="wd2" y="hd2"/>
              </a:cxn>
              <a:cxn ang="16200000">
                <a:pos x="wd2" y="hd2"/>
              </a:cxn>
            </a:cxnLst>
            <a:rect l="0" t="0" r="r" b="b"/>
            <a:pathLst>
              <a:path w="21600" h="21600" extrusionOk="0">
                <a:moveTo>
                  <a:pt x="126" y="0"/>
                </a:moveTo>
                <a:lnTo>
                  <a:pt x="0" y="1762"/>
                </a:lnTo>
                <a:lnTo>
                  <a:pt x="2124" y="3064"/>
                </a:lnTo>
                <a:lnTo>
                  <a:pt x="5270" y="5093"/>
                </a:lnTo>
                <a:lnTo>
                  <a:pt x="8405" y="7231"/>
                </a:lnTo>
                <a:cubicBezTo>
                  <a:pt x="8930" y="7590"/>
                  <a:pt x="9442" y="7962"/>
                  <a:pt x="9951" y="8358"/>
                </a:cubicBezTo>
                <a:cubicBezTo>
                  <a:pt x="10463" y="8750"/>
                  <a:pt x="10968" y="9172"/>
                  <a:pt x="11467" y="9626"/>
                </a:cubicBezTo>
                <a:cubicBezTo>
                  <a:pt x="12464" y="10526"/>
                  <a:pt x="13441" y="11545"/>
                  <a:pt x="14363" y="12726"/>
                </a:cubicBezTo>
                <a:cubicBezTo>
                  <a:pt x="15286" y="13899"/>
                  <a:pt x="16160" y="15251"/>
                  <a:pt x="16910" y="16800"/>
                </a:cubicBezTo>
                <a:cubicBezTo>
                  <a:pt x="17283" y="17573"/>
                  <a:pt x="17620" y="18410"/>
                  <a:pt x="17911" y="19274"/>
                </a:cubicBezTo>
                <a:lnTo>
                  <a:pt x="18043" y="19723"/>
                </a:lnTo>
                <a:lnTo>
                  <a:pt x="21600" y="21600"/>
                </a:lnTo>
                <a:lnTo>
                  <a:pt x="21345" y="20283"/>
                </a:lnTo>
                <a:cubicBezTo>
                  <a:pt x="21223" y="19735"/>
                  <a:pt x="21089" y="19212"/>
                  <a:pt x="20945" y="18716"/>
                </a:cubicBezTo>
                <a:cubicBezTo>
                  <a:pt x="20167" y="16067"/>
                  <a:pt x="19190" y="14151"/>
                  <a:pt x="18184" y="12647"/>
                </a:cubicBezTo>
                <a:cubicBezTo>
                  <a:pt x="17179" y="11130"/>
                  <a:pt x="16132" y="9984"/>
                  <a:pt x="15081" y="8992"/>
                </a:cubicBezTo>
                <a:cubicBezTo>
                  <a:pt x="14028" y="8010"/>
                  <a:pt x="12963" y="7203"/>
                  <a:pt x="11896" y="6488"/>
                </a:cubicBezTo>
                <a:cubicBezTo>
                  <a:pt x="11361" y="6138"/>
                  <a:pt x="10825" y="5808"/>
                  <a:pt x="10292" y="5494"/>
                </a:cubicBezTo>
                <a:cubicBezTo>
                  <a:pt x="9755" y="5181"/>
                  <a:pt x="9215" y="4904"/>
                  <a:pt x="8688" y="4616"/>
                </a:cubicBezTo>
                <a:lnTo>
                  <a:pt x="5499" y="2923"/>
                </a:lnTo>
                <a:lnTo>
                  <a:pt x="2316" y="1205"/>
                </a:lnTo>
                <a:close/>
              </a:path>
            </a:pathLst>
          </a:custGeom>
          <a:solidFill>
            <a:srgbClr val="AB9D68"/>
          </a:solidFill>
          <a:ln w="12700">
            <a:miter lim="400000"/>
          </a:ln>
        </p:spPr>
        <p:txBody>
          <a:bodyPr lIns="0" tIns="0" rIns="0" bIns="0" anchor="ctr"/>
          <a:lstStyle/>
          <a:p>
            <a:pPr>
              <a:defRPr sz="1500"/>
            </a:pPr>
            <a:endParaRPr/>
          </a:p>
        </p:txBody>
      </p:sp>
      <p:pic>
        <p:nvPicPr>
          <p:cNvPr id="1278" name="Shape 795" descr="Shape 795"/>
          <p:cNvPicPr>
            <a:picLocks noChangeAspect="1"/>
          </p:cNvPicPr>
          <p:nvPr/>
        </p:nvPicPr>
        <p:blipFill>
          <a:blip r:embed="rId3" cstate="print"/>
          <a:srcRect r="24499" b="12079"/>
          <a:stretch>
            <a:fillRect/>
          </a:stretch>
        </p:blipFill>
        <p:spPr>
          <a:xfrm flipH="1">
            <a:off x="496299" y="5395693"/>
            <a:ext cx="565645" cy="1462308"/>
          </a:xfrm>
          <a:prstGeom prst="rect">
            <a:avLst/>
          </a:prstGeom>
          <a:ln w="12700">
            <a:miter lim="400000"/>
          </a:ln>
        </p:spPr>
      </p:pic>
      <p:grpSp>
        <p:nvGrpSpPr>
          <p:cNvPr id="1281" name="Shape 796"/>
          <p:cNvGrpSpPr/>
          <p:nvPr/>
        </p:nvGrpSpPr>
        <p:grpSpPr>
          <a:xfrm>
            <a:off x="8011101" y="3827267"/>
            <a:ext cx="1138554" cy="1700101"/>
            <a:chOff x="0" y="0"/>
            <a:chExt cx="1138552" cy="1700099"/>
          </a:xfrm>
        </p:grpSpPr>
        <p:pic>
          <p:nvPicPr>
            <p:cNvPr id="1279" name="Shape 797" descr="Shape 797"/>
            <p:cNvPicPr>
              <a:picLocks noChangeAspect="1"/>
            </p:cNvPicPr>
            <p:nvPr/>
          </p:nvPicPr>
          <p:blipFill>
            <a:blip r:embed="rId4" cstate="print"/>
            <a:stretch>
              <a:fillRect/>
            </a:stretch>
          </p:blipFill>
          <p:spPr>
            <a:xfrm flipH="1">
              <a:off x="-1" y="0"/>
              <a:ext cx="1138552" cy="1574294"/>
            </a:xfrm>
            <a:prstGeom prst="rect">
              <a:avLst/>
            </a:prstGeom>
            <a:ln w="12700" cap="flat">
              <a:noFill/>
              <a:miter lim="400000"/>
            </a:ln>
            <a:effectLst/>
          </p:spPr>
        </p:pic>
        <p:pic>
          <p:nvPicPr>
            <p:cNvPr id="1280" name="Shape 798" descr="Shape 798"/>
            <p:cNvPicPr>
              <a:picLocks noChangeAspect="1"/>
            </p:cNvPicPr>
            <p:nvPr/>
          </p:nvPicPr>
          <p:blipFill>
            <a:blip r:embed="rId5" cstate="print">
              <a:alphaModFix amt="25000"/>
            </a:blip>
            <a:stretch>
              <a:fillRect/>
            </a:stretch>
          </p:blipFill>
          <p:spPr>
            <a:xfrm>
              <a:off x="287751" y="1357586"/>
              <a:ext cx="850802" cy="342514"/>
            </a:xfrm>
            <a:prstGeom prst="rect">
              <a:avLst/>
            </a:prstGeom>
            <a:ln w="12700" cap="flat">
              <a:noFill/>
              <a:miter lim="400000"/>
            </a:ln>
            <a:effectLst/>
          </p:spPr>
        </p:pic>
      </p:grpSp>
      <p:grpSp>
        <p:nvGrpSpPr>
          <p:cNvPr id="1284" name="Shape 799"/>
          <p:cNvGrpSpPr/>
          <p:nvPr/>
        </p:nvGrpSpPr>
        <p:grpSpPr>
          <a:xfrm>
            <a:off x="6475248" y="3424768"/>
            <a:ext cx="1512453" cy="2062184"/>
            <a:chOff x="0" y="0"/>
            <a:chExt cx="1512451" cy="2062182"/>
          </a:xfrm>
        </p:grpSpPr>
        <p:pic>
          <p:nvPicPr>
            <p:cNvPr id="1282" name="Shape 800" descr="Shape 800"/>
            <p:cNvPicPr>
              <a:picLocks noChangeAspect="1"/>
            </p:cNvPicPr>
            <p:nvPr/>
          </p:nvPicPr>
          <p:blipFill>
            <a:blip r:embed="rId6" cstate="print">
              <a:alphaModFix amt="25000"/>
            </a:blip>
            <a:stretch>
              <a:fillRect/>
            </a:stretch>
          </p:blipFill>
          <p:spPr>
            <a:xfrm>
              <a:off x="0" y="1786715"/>
              <a:ext cx="1512452" cy="275468"/>
            </a:xfrm>
            <a:prstGeom prst="rect">
              <a:avLst/>
            </a:prstGeom>
            <a:ln w="12700" cap="flat">
              <a:noFill/>
              <a:miter lim="400000"/>
            </a:ln>
            <a:effectLst/>
          </p:spPr>
        </p:pic>
        <p:pic>
          <p:nvPicPr>
            <p:cNvPr id="1283" name="Shape 801" descr="Shape 801"/>
            <p:cNvPicPr>
              <a:picLocks noChangeAspect="1"/>
            </p:cNvPicPr>
            <p:nvPr/>
          </p:nvPicPr>
          <p:blipFill>
            <a:blip r:embed="rId7" cstate="print"/>
            <a:stretch>
              <a:fillRect/>
            </a:stretch>
          </p:blipFill>
          <p:spPr>
            <a:xfrm>
              <a:off x="65359" y="0"/>
              <a:ext cx="1402330" cy="1969221"/>
            </a:xfrm>
            <a:prstGeom prst="rect">
              <a:avLst/>
            </a:prstGeom>
            <a:ln w="12700" cap="flat">
              <a:noFill/>
              <a:miter lim="400000"/>
            </a:ln>
            <a:effectLst/>
          </p:spPr>
        </p:pic>
      </p:grpSp>
      <p:grpSp>
        <p:nvGrpSpPr>
          <p:cNvPr id="1288" name="Shape 802"/>
          <p:cNvGrpSpPr/>
          <p:nvPr/>
        </p:nvGrpSpPr>
        <p:grpSpPr>
          <a:xfrm>
            <a:off x="4643542" y="3427838"/>
            <a:ext cx="2075491" cy="2390904"/>
            <a:chOff x="0" y="0"/>
            <a:chExt cx="2075489" cy="2390903"/>
          </a:xfrm>
        </p:grpSpPr>
        <p:pic>
          <p:nvPicPr>
            <p:cNvPr id="1285" name="Shape 803" descr="Shape 803"/>
            <p:cNvPicPr>
              <a:picLocks noChangeAspect="1"/>
            </p:cNvPicPr>
            <p:nvPr/>
          </p:nvPicPr>
          <p:blipFill>
            <a:blip r:embed="rId8" cstate="print">
              <a:alphaModFix amt="36000"/>
            </a:blip>
            <a:stretch>
              <a:fillRect/>
            </a:stretch>
          </p:blipFill>
          <p:spPr>
            <a:xfrm>
              <a:off x="-1" y="1970698"/>
              <a:ext cx="1043444" cy="377440"/>
            </a:xfrm>
            <a:prstGeom prst="rect">
              <a:avLst/>
            </a:prstGeom>
            <a:ln w="12700" cap="flat">
              <a:noFill/>
              <a:miter lim="400000"/>
            </a:ln>
            <a:effectLst/>
          </p:spPr>
        </p:pic>
        <p:pic>
          <p:nvPicPr>
            <p:cNvPr id="1286" name="Shape 804" descr="Shape 804"/>
            <p:cNvPicPr>
              <a:picLocks noChangeAspect="1"/>
            </p:cNvPicPr>
            <p:nvPr/>
          </p:nvPicPr>
          <p:blipFill>
            <a:blip r:embed="rId9" cstate="print"/>
            <a:stretch>
              <a:fillRect/>
            </a:stretch>
          </p:blipFill>
          <p:spPr>
            <a:xfrm>
              <a:off x="210481" y="0"/>
              <a:ext cx="1637367" cy="2202184"/>
            </a:xfrm>
            <a:prstGeom prst="rect">
              <a:avLst/>
            </a:prstGeom>
            <a:ln w="12700" cap="flat">
              <a:noFill/>
              <a:miter lim="400000"/>
            </a:ln>
            <a:effectLst/>
          </p:spPr>
        </p:pic>
        <p:pic>
          <p:nvPicPr>
            <p:cNvPr id="1287" name="Shape 805" descr="Shape 805"/>
            <p:cNvPicPr>
              <a:picLocks noChangeAspect="1"/>
            </p:cNvPicPr>
            <p:nvPr/>
          </p:nvPicPr>
          <p:blipFill>
            <a:blip r:embed="rId8" cstate="print">
              <a:alphaModFix amt="15000"/>
            </a:blip>
            <a:stretch>
              <a:fillRect/>
            </a:stretch>
          </p:blipFill>
          <p:spPr>
            <a:xfrm>
              <a:off x="1032046" y="2013463"/>
              <a:ext cx="1043444" cy="377441"/>
            </a:xfrm>
            <a:prstGeom prst="rect">
              <a:avLst/>
            </a:prstGeom>
            <a:ln w="12700" cap="flat">
              <a:noFill/>
              <a:miter lim="400000"/>
            </a:ln>
            <a:effectLst/>
          </p:spPr>
        </p:pic>
      </p:grpSp>
      <p:grpSp>
        <p:nvGrpSpPr>
          <p:cNvPr id="1291" name="Shape 806"/>
          <p:cNvGrpSpPr/>
          <p:nvPr/>
        </p:nvGrpSpPr>
        <p:grpSpPr>
          <a:xfrm>
            <a:off x="3201341" y="3690513"/>
            <a:ext cx="1575378" cy="2605084"/>
            <a:chOff x="0" y="0"/>
            <a:chExt cx="1575377" cy="2605082"/>
          </a:xfrm>
        </p:grpSpPr>
        <p:pic>
          <p:nvPicPr>
            <p:cNvPr id="1289" name="Shape 807" descr="Shape 807"/>
            <p:cNvPicPr>
              <a:picLocks noChangeAspect="1"/>
            </p:cNvPicPr>
            <p:nvPr/>
          </p:nvPicPr>
          <p:blipFill>
            <a:blip r:embed="rId10" cstate="print"/>
            <a:stretch>
              <a:fillRect/>
            </a:stretch>
          </p:blipFill>
          <p:spPr>
            <a:xfrm>
              <a:off x="16241" y="0"/>
              <a:ext cx="1559137" cy="2476498"/>
            </a:xfrm>
            <a:prstGeom prst="rect">
              <a:avLst/>
            </a:prstGeom>
            <a:ln w="12700" cap="flat">
              <a:noFill/>
              <a:miter lim="400000"/>
            </a:ln>
            <a:effectLst/>
          </p:spPr>
        </p:pic>
        <p:pic>
          <p:nvPicPr>
            <p:cNvPr id="1290" name="Shape 808" descr="Shape 808"/>
            <p:cNvPicPr>
              <a:picLocks noChangeAspect="1"/>
            </p:cNvPicPr>
            <p:nvPr/>
          </p:nvPicPr>
          <p:blipFill>
            <a:blip r:embed="rId11" cstate="print">
              <a:alphaModFix amt="36000"/>
            </a:blip>
            <a:stretch>
              <a:fillRect/>
            </a:stretch>
          </p:blipFill>
          <p:spPr>
            <a:xfrm>
              <a:off x="0" y="2190166"/>
              <a:ext cx="1387929" cy="414917"/>
            </a:xfrm>
            <a:prstGeom prst="rect">
              <a:avLst/>
            </a:prstGeom>
            <a:ln w="12700" cap="flat">
              <a:noFill/>
              <a:miter lim="400000"/>
            </a:ln>
            <a:effectLst/>
          </p:spPr>
        </p:pic>
      </p:grpSp>
      <p:pic>
        <p:nvPicPr>
          <p:cNvPr id="1292" name="Shape 809" descr="Shape 809"/>
          <p:cNvPicPr>
            <a:picLocks noChangeAspect="1"/>
          </p:cNvPicPr>
          <p:nvPr/>
        </p:nvPicPr>
        <p:blipFill>
          <a:blip r:embed="rId12" cstate="print"/>
          <a:srcRect l="22540"/>
          <a:stretch>
            <a:fillRect/>
          </a:stretch>
        </p:blipFill>
        <p:spPr>
          <a:xfrm flipH="1">
            <a:off x="11303643" y="0"/>
            <a:ext cx="885182" cy="5142272"/>
          </a:xfrm>
          <a:prstGeom prst="rect">
            <a:avLst/>
          </a:prstGeom>
          <a:ln w="12700">
            <a:miter lim="400000"/>
          </a:ln>
        </p:spPr>
      </p:pic>
      <p:pic>
        <p:nvPicPr>
          <p:cNvPr id="1293" name="Shape 810" descr="Shape 810"/>
          <p:cNvPicPr>
            <a:picLocks noChangeAspect="1"/>
          </p:cNvPicPr>
          <p:nvPr/>
        </p:nvPicPr>
        <p:blipFill>
          <a:blip r:embed="rId13" cstate="print"/>
          <a:stretch>
            <a:fillRect/>
          </a:stretch>
        </p:blipFill>
        <p:spPr>
          <a:xfrm>
            <a:off x="1379390" y="4148964"/>
            <a:ext cx="1316460" cy="2182637"/>
          </a:xfrm>
          <a:prstGeom prst="rect">
            <a:avLst/>
          </a:prstGeom>
          <a:ln w="12700">
            <a:miter lim="400000"/>
          </a:ln>
        </p:spPr>
      </p:pic>
      <p:pic>
        <p:nvPicPr>
          <p:cNvPr id="1294" name="Shape 811" descr="Shape 811"/>
          <p:cNvPicPr>
            <a:picLocks noChangeAspect="1"/>
          </p:cNvPicPr>
          <p:nvPr/>
        </p:nvPicPr>
        <p:blipFill>
          <a:blip r:embed="rId14" cstate="print"/>
          <a:srcRect b="22774"/>
          <a:stretch>
            <a:fillRect/>
          </a:stretch>
        </p:blipFill>
        <p:spPr>
          <a:xfrm>
            <a:off x="1221287" y="6040653"/>
            <a:ext cx="1061391" cy="290947"/>
          </a:xfrm>
          <a:prstGeom prst="rect">
            <a:avLst/>
          </a:prstGeom>
          <a:ln w="12700">
            <a:miter lim="400000"/>
          </a:ln>
        </p:spPr>
      </p:pic>
      <p:pic>
        <p:nvPicPr>
          <p:cNvPr id="1295" name="Shape 812" descr="Shape 812"/>
          <p:cNvPicPr>
            <a:picLocks noChangeAspect="1"/>
          </p:cNvPicPr>
          <p:nvPr/>
        </p:nvPicPr>
        <p:blipFill>
          <a:blip r:embed="rId3" cstate="print"/>
          <a:srcRect r="24499" b="12079"/>
          <a:stretch>
            <a:fillRect/>
          </a:stretch>
        </p:blipFill>
        <p:spPr>
          <a:xfrm flipH="1">
            <a:off x="0" y="4983758"/>
            <a:ext cx="724989" cy="1874242"/>
          </a:xfrm>
          <a:prstGeom prst="rect">
            <a:avLst/>
          </a:prstGeom>
          <a:ln w="12700">
            <a:miter lim="400000"/>
          </a:ln>
        </p:spPr>
      </p:pic>
      <p:pic>
        <p:nvPicPr>
          <p:cNvPr id="1296" name="Shape 813" descr="Shape 813"/>
          <p:cNvPicPr>
            <a:picLocks noChangeAspect="1"/>
          </p:cNvPicPr>
          <p:nvPr/>
        </p:nvPicPr>
        <p:blipFill>
          <a:blip r:embed="rId14" cstate="print"/>
          <a:srcRect r="22365" b="48063"/>
          <a:stretch>
            <a:fillRect/>
          </a:stretch>
        </p:blipFill>
        <p:spPr>
          <a:xfrm>
            <a:off x="10836847" y="4714114"/>
            <a:ext cx="823980" cy="195678"/>
          </a:xfrm>
          <a:prstGeom prst="rect">
            <a:avLst/>
          </a:prstGeom>
          <a:ln w="12700">
            <a:miter lim="400000"/>
          </a:ln>
        </p:spPr>
      </p:pic>
      <p:pic>
        <p:nvPicPr>
          <p:cNvPr id="1297" name="Shape 814" descr="Shape 814"/>
          <p:cNvPicPr>
            <a:picLocks noChangeAspect="1"/>
          </p:cNvPicPr>
          <p:nvPr/>
        </p:nvPicPr>
        <p:blipFill>
          <a:blip r:embed="rId15" cstate="print"/>
          <a:srcRect t="20052" b="20051"/>
          <a:stretch>
            <a:fillRect/>
          </a:stretch>
        </p:blipFill>
        <p:spPr>
          <a:xfrm>
            <a:off x="2765249" y="398692"/>
            <a:ext cx="6658327" cy="1683824"/>
          </a:xfrm>
          <a:prstGeom prst="rect">
            <a:avLst/>
          </a:prstGeom>
          <a:ln w="12700">
            <a:miter lim="400000"/>
          </a:ln>
        </p:spPr>
      </p:pic>
      <p:sp>
        <p:nvSpPr>
          <p:cNvPr id="129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hank You_slide 2">
    <p:bg>
      <p:bgPr>
        <a:gradFill flip="none" rotWithShape="1">
          <a:gsLst>
            <a:gs pos="0">
              <a:srgbClr val="118ED9"/>
            </a:gs>
            <a:gs pos="78899">
              <a:srgbClr val="4CC0D9"/>
            </a:gs>
            <a:gs pos="100000">
              <a:srgbClr val="68E2B3"/>
            </a:gs>
          </a:gsLst>
          <a:lin ang="5400011" scaled="0"/>
        </a:gradFill>
        <a:effectLst/>
      </p:bgPr>
    </p:bg>
    <p:spTree>
      <p:nvGrpSpPr>
        <p:cNvPr id="1" name=""/>
        <p:cNvGrpSpPr/>
        <p:nvPr/>
      </p:nvGrpSpPr>
      <p:grpSpPr>
        <a:xfrm>
          <a:off x="0" y="0"/>
          <a:ext cx="0" cy="0"/>
          <a:chOff x="0" y="0"/>
          <a:chExt cx="0" cy="0"/>
        </a:xfrm>
      </p:grpSpPr>
      <p:pic>
        <p:nvPicPr>
          <p:cNvPr id="1305" name="Shape 816" descr="Shape 816"/>
          <p:cNvPicPr>
            <a:picLocks noChangeAspect="1"/>
          </p:cNvPicPr>
          <p:nvPr/>
        </p:nvPicPr>
        <p:blipFill>
          <a:blip r:embed="rId2" cstate="print"/>
          <a:stretch>
            <a:fillRect/>
          </a:stretch>
        </p:blipFill>
        <p:spPr>
          <a:xfrm>
            <a:off x="0" y="1840"/>
            <a:ext cx="12202194" cy="6863735"/>
          </a:xfrm>
          <a:prstGeom prst="rect">
            <a:avLst/>
          </a:prstGeom>
          <a:ln w="12700">
            <a:miter lim="400000"/>
          </a:ln>
        </p:spPr>
      </p:pic>
      <p:grpSp>
        <p:nvGrpSpPr>
          <p:cNvPr id="1309" name="Shape 817"/>
          <p:cNvGrpSpPr/>
          <p:nvPr/>
        </p:nvGrpSpPr>
        <p:grpSpPr>
          <a:xfrm>
            <a:off x="9800134" y="729975"/>
            <a:ext cx="1314205" cy="628338"/>
            <a:chOff x="0" y="0"/>
            <a:chExt cx="1314204" cy="628336"/>
          </a:xfrm>
        </p:grpSpPr>
        <p:sp>
          <p:nvSpPr>
            <p:cNvPr id="1306" name="Shape 818"/>
            <p:cNvSpPr/>
            <p:nvPr/>
          </p:nvSpPr>
          <p:spPr>
            <a:xfrm flipH="1">
              <a:off x="450663" y="401619"/>
              <a:ext cx="234511" cy="162282"/>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1307" name="Shape 819"/>
            <p:cNvSpPr/>
            <p:nvPr/>
          </p:nvSpPr>
          <p:spPr>
            <a:xfrm flipH="1">
              <a:off x="-1" y="450005"/>
              <a:ext cx="278717" cy="178332"/>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sp>
          <p:nvSpPr>
            <p:cNvPr id="1308" name="Shape 820"/>
            <p:cNvSpPr/>
            <p:nvPr/>
          </p:nvSpPr>
          <p:spPr>
            <a:xfrm flipH="1">
              <a:off x="1057071" y="-1"/>
              <a:ext cx="257134" cy="241528"/>
            </a:xfrm>
            <a:custGeom>
              <a:avLst/>
              <a:gdLst/>
              <a:ahLst/>
              <a:cxnLst>
                <a:cxn ang="0">
                  <a:pos x="wd2" y="hd2"/>
                </a:cxn>
                <a:cxn ang="5400000">
                  <a:pos x="wd2" y="hd2"/>
                </a:cxn>
                <a:cxn ang="10800000">
                  <a:pos x="wd2" y="hd2"/>
                </a:cxn>
                <a:cxn ang="16200000">
                  <a:pos x="wd2" y="hd2"/>
                </a:cxn>
              </a:cxnLst>
              <a:rect l="0" t="0" r="r" b="b"/>
              <a:pathLst>
                <a:path w="20764" h="21314" extrusionOk="0">
                  <a:moveTo>
                    <a:pt x="7748" y="13863"/>
                  </a:moveTo>
                  <a:cubicBezTo>
                    <a:pt x="7581" y="13892"/>
                    <a:pt x="7081" y="14160"/>
                    <a:pt x="6912" y="14058"/>
                  </a:cubicBezTo>
                  <a:cubicBezTo>
                    <a:pt x="6744" y="13955"/>
                    <a:pt x="6574" y="13774"/>
                    <a:pt x="6381" y="13698"/>
                  </a:cubicBezTo>
                  <a:cubicBezTo>
                    <a:pt x="6189" y="13622"/>
                    <a:pt x="5821" y="12815"/>
                    <a:pt x="4526" y="12754"/>
                  </a:cubicBezTo>
                  <a:cubicBezTo>
                    <a:pt x="3233" y="12692"/>
                    <a:pt x="2634" y="12752"/>
                    <a:pt x="2164" y="13595"/>
                  </a:cubicBezTo>
                  <a:cubicBezTo>
                    <a:pt x="1694" y="14439"/>
                    <a:pt x="1193" y="14576"/>
                    <a:pt x="716" y="14766"/>
                  </a:cubicBezTo>
                  <a:cubicBezTo>
                    <a:pt x="239" y="14955"/>
                    <a:pt x="-763" y="15335"/>
                    <a:pt x="1010" y="15364"/>
                  </a:cubicBezTo>
                  <a:cubicBezTo>
                    <a:pt x="2783" y="15394"/>
                    <a:pt x="2855" y="15419"/>
                    <a:pt x="3095" y="15442"/>
                  </a:cubicBezTo>
                  <a:cubicBezTo>
                    <a:pt x="3335" y="15465"/>
                    <a:pt x="3911" y="15588"/>
                    <a:pt x="4150" y="15637"/>
                  </a:cubicBezTo>
                  <a:cubicBezTo>
                    <a:pt x="4391" y="15687"/>
                    <a:pt x="4848" y="15864"/>
                    <a:pt x="5161" y="15991"/>
                  </a:cubicBezTo>
                  <a:cubicBezTo>
                    <a:pt x="5474" y="16118"/>
                    <a:pt x="5665" y="16089"/>
                    <a:pt x="5858" y="16191"/>
                  </a:cubicBezTo>
                  <a:cubicBezTo>
                    <a:pt x="6050" y="16293"/>
                    <a:pt x="6412" y="16472"/>
                    <a:pt x="6822" y="16780"/>
                  </a:cubicBezTo>
                  <a:cubicBezTo>
                    <a:pt x="7233" y="17089"/>
                    <a:pt x="7570" y="17268"/>
                    <a:pt x="7907" y="17421"/>
                  </a:cubicBezTo>
                  <a:cubicBezTo>
                    <a:pt x="8244" y="17574"/>
                    <a:pt x="8678" y="17777"/>
                    <a:pt x="9015" y="17982"/>
                  </a:cubicBezTo>
                  <a:cubicBezTo>
                    <a:pt x="9353" y="18187"/>
                    <a:pt x="10268" y="18620"/>
                    <a:pt x="10700" y="18745"/>
                  </a:cubicBezTo>
                  <a:cubicBezTo>
                    <a:pt x="11133" y="18871"/>
                    <a:pt x="12359" y="19274"/>
                    <a:pt x="12767" y="19347"/>
                  </a:cubicBezTo>
                  <a:cubicBezTo>
                    <a:pt x="13175" y="19420"/>
                    <a:pt x="14133" y="19407"/>
                    <a:pt x="14420" y="19404"/>
                  </a:cubicBezTo>
                  <a:cubicBezTo>
                    <a:pt x="14707" y="19400"/>
                    <a:pt x="15905" y="19359"/>
                    <a:pt x="15905" y="19359"/>
                  </a:cubicBezTo>
                  <a:cubicBezTo>
                    <a:pt x="15905" y="19359"/>
                    <a:pt x="16104" y="20010"/>
                    <a:pt x="16679" y="20029"/>
                  </a:cubicBezTo>
                  <a:cubicBezTo>
                    <a:pt x="17254" y="20047"/>
                    <a:pt x="18504" y="20424"/>
                    <a:pt x="18960" y="20549"/>
                  </a:cubicBezTo>
                  <a:cubicBezTo>
                    <a:pt x="19416" y="20674"/>
                    <a:pt x="19585" y="20724"/>
                    <a:pt x="19801" y="20799"/>
                  </a:cubicBezTo>
                  <a:cubicBezTo>
                    <a:pt x="20018" y="20875"/>
                    <a:pt x="19921" y="20798"/>
                    <a:pt x="20210" y="20977"/>
                  </a:cubicBezTo>
                  <a:cubicBezTo>
                    <a:pt x="20499" y="21157"/>
                    <a:pt x="20597" y="21286"/>
                    <a:pt x="20717" y="21311"/>
                  </a:cubicBezTo>
                  <a:cubicBezTo>
                    <a:pt x="20837" y="21336"/>
                    <a:pt x="20692" y="21207"/>
                    <a:pt x="20642" y="20998"/>
                  </a:cubicBezTo>
                  <a:cubicBezTo>
                    <a:pt x="20592" y="20789"/>
                    <a:pt x="20543" y="20712"/>
                    <a:pt x="20421" y="20530"/>
                  </a:cubicBezTo>
                  <a:cubicBezTo>
                    <a:pt x="20299" y="20348"/>
                    <a:pt x="20081" y="20168"/>
                    <a:pt x="20249" y="20192"/>
                  </a:cubicBezTo>
                  <a:cubicBezTo>
                    <a:pt x="20417" y="20215"/>
                    <a:pt x="20610" y="20292"/>
                    <a:pt x="20368" y="20059"/>
                  </a:cubicBezTo>
                  <a:cubicBezTo>
                    <a:pt x="20126" y="19827"/>
                    <a:pt x="19981" y="19776"/>
                    <a:pt x="19860" y="19647"/>
                  </a:cubicBezTo>
                  <a:cubicBezTo>
                    <a:pt x="19739" y="19518"/>
                    <a:pt x="20004" y="19645"/>
                    <a:pt x="19954" y="19514"/>
                  </a:cubicBezTo>
                  <a:cubicBezTo>
                    <a:pt x="19905" y="19385"/>
                    <a:pt x="19616" y="19258"/>
                    <a:pt x="19495" y="19128"/>
                  </a:cubicBezTo>
                  <a:cubicBezTo>
                    <a:pt x="19374" y="19000"/>
                    <a:pt x="19254" y="18922"/>
                    <a:pt x="19254" y="18922"/>
                  </a:cubicBezTo>
                  <a:cubicBezTo>
                    <a:pt x="19254" y="18922"/>
                    <a:pt x="19854" y="19019"/>
                    <a:pt x="19973" y="19017"/>
                  </a:cubicBezTo>
                  <a:cubicBezTo>
                    <a:pt x="20093" y="19015"/>
                    <a:pt x="19876" y="18888"/>
                    <a:pt x="19611" y="18708"/>
                  </a:cubicBezTo>
                  <a:cubicBezTo>
                    <a:pt x="19345" y="18528"/>
                    <a:pt x="19152" y="18400"/>
                    <a:pt x="18983" y="18297"/>
                  </a:cubicBezTo>
                  <a:cubicBezTo>
                    <a:pt x="18814" y="18195"/>
                    <a:pt x="18453" y="18016"/>
                    <a:pt x="18453" y="18016"/>
                  </a:cubicBezTo>
                  <a:lnTo>
                    <a:pt x="18236" y="17836"/>
                  </a:lnTo>
                  <a:cubicBezTo>
                    <a:pt x="18236" y="17836"/>
                    <a:pt x="19430" y="17559"/>
                    <a:pt x="18040" y="17446"/>
                  </a:cubicBezTo>
                  <a:cubicBezTo>
                    <a:pt x="17530" y="16824"/>
                    <a:pt x="17385" y="16774"/>
                    <a:pt x="17048" y="16516"/>
                  </a:cubicBezTo>
                  <a:cubicBezTo>
                    <a:pt x="16709" y="16260"/>
                    <a:pt x="16130" y="15822"/>
                    <a:pt x="16130" y="15822"/>
                  </a:cubicBezTo>
                  <a:cubicBezTo>
                    <a:pt x="16130" y="15822"/>
                    <a:pt x="16153" y="15821"/>
                    <a:pt x="16488" y="15791"/>
                  </a:cubicBezTo>
                  <a:cubicBezTo>
                    <a:pt x="16823" y="15760"/>
                    <a:pt x="16919" y="15759"/>
                    <a:pt x="16990" y="15679"/>
                  </a:cubicBezTo>
                  <a:cubicBezTo>
                    <a:pt x="17062" y="15600"/>
                    <a:pt x="17037" y="15600"/>
                    <a:pt x="16822" y="15578"/>
                  </a:cubicBezTo>
                  <a:cubicBezTo>
                    <a:pt x="16606" y="15553"/>
                    <a:pt x="16246" y="15532"/>
                    <a:pt x="16246" y="15532"/>
                  </a:cubicBezTo>
                  <a:cubicBezTo>
                    <a:pt x="16246" y="15532"/>
                    <a:pt x="16054" y="15509"/>
                    <a:pt x="16221" y="15402"/>
                  </a:cubicBezTo>
                  <a:cubicBezTo>
                    <a:pt x="16388" y="15294"/>
                    <a:pt x="16435" y="15216"/>
                    <a:pt x="16601" y="15109"/>
                  </a:cubicBezTo>
                  <a:cubicBezTo>
                    <a:pt x="16767" y="15002"/>
                    <a:pt x="16863" y="14948"/>
                    <a:pt x="16838" y="14870"/>
                  </a:cubicBezTo>
                  <a:cubicBezTo>
                    <a:pt x="16813" y="14792"/>
                    <a:pt x="16598" y="14821"/>
                    <a:pt x="16549" y="14743"/>
                  </a:cubicBezTo>
                  <a:cubicBezTo>
                    <a:pt x="16500" y="14665"/>
                    <a:pt x="16454" y="14797"/>
                    <a:pt x="16500" y="14665"/>
                  </a:cubicBezTo>
                  <a:cubicBezTo>
                    <a:pt x="16547" y="14534"/>
                    <a:pt x="16664" y="14323"/>
                    <a:pt x="16664" y="14323"/>
                  </a:cubicBezTo>
                  <a:cubicBezTo>
                    <a:pt x="16664" y="14323"/>
                    <a:pt x="16638" y="14113"/>
                    <a:pt x="16710" y="14113"/>
                  </a:cubicBezTo>
                  <a:cubicBezTo>
                    <a:pt x="16782" y="14112"/>
                    <a:pt x="16950" y="14136"/>
                    <a:pt x="16950" y="14136"/>
                  </a:cubicBezTo>
                  <a:lnTo>
                    <a:pt x="16948" y="13952"/>
                  </a:lnTo>
                  <a:cubicBezTo>
                    <a:pt x="16948" y="13952"/>
                    <a:pt x="16996" y="14004"/>
                    <a:pt x="17163" y="13924"/>
                  </a:cubicBezTo>
                  <a:cubicBezTo>
                    <a:pt x="17330" y="13843"/>
                    <a:pt x="17402" y="13868"/>
                    <a:pt x="17329" y="13738"/>
                  </a:cubicBezTo>
                  <a:cubicBezTo>
                    <a:pt x="17255" y="13608"/>
                    <a:pt x="17207" y="13609"/>
                    <a:pt x="17135" y="13531"/>
                  </a:cubicBezTo>
                  <a:cubicBezTo>
                    <a:pt x="17062" y="13453"/>
                    <a:pt x="16664" y="13263"/>
                    <a:pt x="17216" y="13229"/>
                  </a:cubicBezTo>
                  <a:cubicBezTo>
                    <a:pt x="17766" y="13196"/>
                    <a:pt x="17837" y="13169"/>
                    <a:pt x="17897" y="13090"/>
                  </a:cubicBezTo>
                  <a:cubicBezTo>
                    <a:pt x="17955" y="13010"/>
                    <a:pt x="18076" y="13113"/>
                    <a:pt x="18230" y="12941"/>
                  </a:cubicBezTo>
                  <a:cubicBezTo>
                    <a:pt x="18384" y="12769"/>
                    <a:pt x="18288" y="12809"/>
                    <a:pt x="18515" y="12702"/>
                  </a:cubicBezTo>
                  <a:cubicBezTo>
                    <a:pt x="18741" y="12594"/>
                    <a:pt x="18777" y="12542"/>
                    <a:pt x="18847" y="12423"/>
                  </a:cubicBezTo>
                  <a:cubicBezTo>
                    <a:pt x="18918" y="12304"/>
                    <a:pt x="18798" y="12266"/>
                    <a:pt x="18726" y="12280"/>
                  </a:cubicBezTo>
                  <a:cubicBezTo>
                    <a:pt x="18654" y="12294"/>
                    <a:pt x="18283" y="12273"/>
                    <a:pt x="18283" y="12273"/>
                  </a:cubicBezTo>
                  <a:cubicBezTo>
                    <a:pt x="18283" y="12273"/>
                    <a:pt x="18701" y="12202"/>
                    <a:pt x="18869" y="12174"/>
                  </a:cubicBezTo>
                  <a:cubicBezTo>
                    <a:pt x="19036" y="12145"/>
                    <a:pt x="19273" y="11946"/>
                    <a:pt x="19296" y="11854"/>
                  </a:cubicBezTo>
                  <a:cubicBezTo>
                    <a:pt x="19319" y="11763"/>
                    <a:pt x="19329" y="11631"/>
                    <a:pt x="19341" y="11591"/>
                  </a:cubicBezTo>
                  <a:cubicBezTo>
                    <a:pt x="19353" y="11552"/>
                    <a:pt x="19054" y="11608"/>
                    <a:pt x="19054" y="11608"/>
                  </a:cubicBezTo>
                  <a:cubicBezTo>
                    <a:pt x="19054" y="11608"/>
                    <a:pt x="19435" y="11446"/>
                    <a:pt x="19602" y="11300"/>
                  </a:cubicBezTo>
                  <a:cubicBezTo>
                    <a:pt x="19767" y="11154"/>
                    <a:pt x="19778" y="11050"/>
                    <a:pt x="19801" y="10984"/>
                  </a:cubicBezTo>
                  <a:cubicBezTo>
                    <a:pt x="19825" y="10918"/>
                    <a:pt x="19538" y="10935"/>
                    <a:pt x="19406" y="11002"/>
                  </a:cubicBezTo>
                  <a:cubicBezTo>
                    <a:pt x="19276" y="11069"/>
                    <a:pt x="18964" y="11099"/>
                    <a:pt x="18964" y="11099"/>
                  </a:cubicBezTo>
                  <a:cubicBezTo>
                    <a:pt x="18964" y="11099"/>
                    <a:pt x="19119" y="10967"/>
                    <a:pt x="19369" y="10833"/>
                  </a:cubicBezTo>
                  <a:cubicBezTo>
                    <a:pt x="19619" y="10698"/>
                    <a:pt x="19845" y="10577"/>
                    <a:pt x="19963" y="10419"/>
                  </a:cubicBezTo>
                  <a:cubicBezTo>
                    <a:pt x="20081" y="10260"/>
                    <a:pt x="20104" y="10130"/>
                    <a:pt x="20139" y="10089"/>
                  </a:cubicBezTo>
                  <a:cubicBezTo>
                    <a:pt x="20175" y="10050"/>
                    <a:pt x="19876" y="10158"/>
                    <a:pt x="19769" y="10225"/>
                  </a:cubicBezTo>
                  <a:cubicBezTo>
                    <a:pt x="19662" y="10291"/>
                    <a:pt x="19543" y="10307"/>
                    <a:pt x="19435" y="10361"/>
                  </a:cubicBezTo>
                  <a:cubicBezTo>
                    <a:pt x="19328" y="10414"/>
                    <a:pt x="19554" y="10189"/>
                    <a:pt x="19708" y="10042"/>
                  </a:cubicBezTo>
                  <a:cubicBezTo>
                    <a:pt x="19862" y="9896"/>
                    <a:pt x="19767" y="9950"/>
                    <a:pt x="19980" y="9712"/>
                  </a:cubicBezTo>
                  <a:cubicBezTo>
                    <a:pt x="20192" y="9473"/>
                    <a:pt x="20133" y="9513"/>
                    <a:pt x="20263" y="9381"/>
                  </a:cubicBezTo>
                  <a:cubicBezTo>
                    <a:pt x="20393" y="9248"/>
                    <a:pt x="20036" y="9424"/>
                    <a:pt x="19857" y="9543"/>
                  </a:cubicBezTo>
                  <a:cubicBezTo>
                    <a:pt x="19680" y="9664"/>
                    <a:pt x="19299" y="9917"/>
                    <a:pt x="19216" y="9970"/>
                  </a:cubicBezTo>
                  <a:cubicBezTo>
                    <a:pt x="19132" y="10024"/>
                    <a:pt x="19001" y="10104"/>
                    <a:pt x="19273" y="9760"/>
                  </a:cubicBezTo>
                  <a:cubicBezTo>
                    <a:pt x="19545" y="9416"/>
                    <a:pt x="19758" y="9126"/>
                    <a:pt x="19840" y="9020"/>
                  </a:cubicBezTo>
                  <a:cubicBezTo>
                    <a:pt x="19923" y="8915"/>
                    <a:pt x="20053" y="8769"/>
                    <a:pt x="20135" y="8649"/>
                  </a:cubicBezTo>
                  <a:cubicBezTo>
                    <a:pt x="20218" y="8530"/>
                    <a:pt x="19221" y="9342"/>
                    <a:pt x="19102" y="9423"/>
                  </a:cubicBezTo>
                  <a:cubicBezTo>
                    <a:pt x="18983" y="9503"/>
                    <a:pt x="18828" y="9596"/>
                    <a:pt x="18781" y="9649"/>
                  </a:cubicBezTo>
                  <a:cubicBezTo>
                    <a:pt x="18734" y="9703"/>
                    <a:pt x="18590" y="9704"/>
                    <a:pt x="18731" y="9518"/>
                  </a:cubicBezTo>
                  <a:cubicBezTo>
                    <a:pt x="18873" y="9333"/>
                    <a:pt x="19110" y="9081"/>
                    <a:pt x="19287" y="8804"/>
                  </a:cubicBezTo>
                  <a:cubicBezTo>
                    <a:pt x="19463" y="8528"/>
                    <a:pt x="19440" y="8554"/>
                    <a:pt x="19556" y="8265"/>
                  </a:cubicBezTo>
                  <a:cubicBezTo>
                    <a:pt x="19673" y="7975"/>
                    <a:pt x="19696" y="7871"/>
                    <a:pt x="19696" y="7871"/>
                  </a:cubicBezTo>
                  <a:cubicBezTo>
                    <a:pt x="19696" y="7871"/>
                    <a:pt x="19459" y="8108"/>
                    <a:pt x="19353" y="8280"/>
                  </a:cubicBezTo>
                  <a:cubicBezTo>
                    <a:pt x="19247" y="8451"/>
                    <a:pt x="19058" y="8664"/>
                    <a:pt x="18999" y="8769"/>
                  </a:cubicBezTo>
                  <a:cubicBezTo>
                    <a:pt x="18940" y="8875"/>
                    <a:pt x="18845" y="8955"/>
                    <a:pt x="18974" y="8678"/>
                  </a:cubicBezTo>
                  <a:cubicBezTo>
                    <a:pt x="19103" y="8402"/>
                    <a:pt x="19150" y="8349"/>
                    <a:pt x="19220" y="8151"/>
                  </a:cubicBezTo>
                  <a:cubicBezTo>
                    <a:pt x="19289" y="7954"/>
                    <a:pt x="19277" y="7902"/>
                    <a:pt x="19335" y="7718"/>
                  </a:cubicBezTo>
                  <a:cubicBezTo>
                    <a:pt x="19393" y="7534"/>
                    <a:pt x="19027" y="8075"/>
                    <a:pt x="18922" y="8286"/>
                  </a:cubicBezTo>
                  <a:cubicBezTo>
                    <a:pt x="18816" y="8497"/>
                    <a:pt x="18498" y="8959"/>
                    <a:pt x="18321" y="9170"/>
                  </a:cubicBezTo>
                  <a:cubicBezTo>
                    <a:pt x="18143" y="9383"/>
                    <a:pt x="17598" y="9887"/>
                    <a:pt x="17420" y="10060"/>
                  </a:cubicBezTo>
                  <a:cubicBezTo>
                    <a:pt x="17243" y="10232"/>
                    <a:pt x="16863" y="10590"/>
                    <a:pt x="16661" y="10750"/>
                  </a:cubicBezTo>
                  <a:cubicBezTo>
                    <a:pt x="16459" y="10910"/>
                    <a:pt x="16341" y="10990"/>
                    <a:pt x="16209" y="11057"/>
                  </a:cubicBezTo>
                  <a:cubicBezTo>
                    <a:pt x="16078" y="11124"/>
                    <a:pt x="16030" y="11059"/>
                    <a:pt x="16030" y="11059"/>
                  </a:cubicBezTo>
                  <a:lnTo>
                    <a:pt x="16004" y="10902"/>
                  </a:lnTo>
                  <a:cubicBezTo>
                    <a:pt x="16004" y="10902"/>
                    <a:pt x="16088" y="10928"/>
                    <a:pt x="16148" y="10914"/>
                  </a:cubicBezTo>
                  <a:cubicBezTo>
                    <a:pt x="16207" y="10899"/>
                    <a:pt x="16315" y="10885"/>
                    <a:pt x="16338" y="10715"/>
                  </a:cubicBezTo>
                  <a:cubicBezTo>
                    <a:pt x="16359" y="10544"/>
                    <a:pt x="16348" y="10519"/>
                    <a:pt x="16322" y="10414"/>
                  </a:cubicBezTo>
                  <a:cubicBezTo>
                    <a:pt x="16297" y="10310"/>
                    <a:pt x="16260" y="10219"/>
                    <a:pt x="16224" y="10154"/>
                  </a:cubicBezTo>
                  <a:cubicBezTo>
                    <a:pt x="16187" y="10088"/>
                    <a:pt x="16102" y="9959"/>
                    <a:pt x="16102" y="9959"/>
                  </a:cubicBezTo>
                  <a:cubicBezTo>
                    <a:pt x="16102" y="9959"/>
                    <a:pt x="16282" y="10022"/>
                    <a:pt x="16328" y="9838"/>
                  </a:cubicBezTo>
                  <a:cubicBezTo>
                    <a:pt x="16374" y="9655"/>
                    <a:pt x="16349" y="9589"/>
                    <a:pt x="16323" y="9446"/>
                  </a:cubicBezTo>
                  <a:cubicBezTo>
                    <a:pt x="16298" y="9302"/>
                    <a:pt x="16260" y="9106"/>
                    <a:pt x="16282" y="8961"/>
                  </a:cubicBezTo>
                  <a:cubicBezTo>
                    <a:pt x="16305" y="8818"/>
                    <a:pt x="16303" y="8673"/>
                    <a:pt x="16325" y="8529"/>
                  </a:cubicBezTo>
                  <a:cubicBezTo>
                    <a:pt x="16348" y="8385"/>
                    <a:pt x="16359" y="8320"/>
                    <a:pt x="16274" y="8229"/>
                  </a:cubicBezTo>
                  <a:cubicBezTo>
                    <a:pt x="16189" y="8138"/>
                    <a:pt x="16008" y="8010"/>
                    <a:pt x="15959" y="7945"/>
                  </a:cubicBezTo>
                  <a:cubicBezTo>
                    <a:pt x="15911" y="7880"/>
                    <a:pt x="15887" y="7815"/>
                    <a:pt x="15887" y="7815"/>
                  </a:cubicBezTo>
                  <a:cubicBezTo>
                    <a:pt x="15887" y="7815"/>
                    <a:pt x="16091" y="7852"/>
                    <a:pt x="16375" y="7639"/>
                  </a:cubicBezTo>
                  <a:cubicBezTo>
                    <a:pt x="16661" y="7425"/>
                    <a:pt x="16658" y="7190"/>
                    <a:pt x="16658" y="7190"/>
                  </a:cubicBezTo>
                  <a:cubicBezTo>
                    <a:pt x="16658" y="7190"/>
                    <a:pt x="17063" y="7001"/>
                    <a:pt x="17045" y="6413"/>
                  </a:cubicBezTo>
                  <a:cubicBezTo>
                    <a:pt x="17424" y="6015"/>
                    <a:pt x="17359" y="5597"/>
                    <a:pt x="17359" y="5597"/>
                  </a:cubicBezTo>
                  <a:cubicBezTo>
                    <a:pt x="17359" y="5597"/>
                    <a:pt x="17823" y="5277"/>
                    <a:pt x="17708" y="4585"/>
                  </a:cubicBezTo>
                  <a:cubicBezTo>
                    <a:pt x="18002" y="4136"/>
                    <a:pt x="18108" y="4017"/>
                    <a:pt x="18034" y="3756"/>
                  </a:cubicBezTo>
                  <a:cubicBezTo>
                    <a:pt x="17959" y="3495"/>
                    <a:pt x="17734" y="3656"/>
                    <a:pt x="17734" y="3656"/>
                  </a:cubicBezTo>
                  <a:cubicBezTo>
                    <a:pt x="17734" y="3656"/>
                    <a:pt x="18160" y="3218"/>
                    <a:pt x="18205" y="2956"/>
                  </a:cubicBezTo>
                  <a:cubicBezTo>
                    <a:pt x="18250" y="2694"/>
                    <a:pt x="18379" y="2404"/>
                    <a:pt x="17509" y="2873"/>
                  </a:cubicBezTo>
                  <a:cubicBezTo>
                    <a:pt x="17364" y="2744"/>
                    <a:pt x="17591" y="2689"/>
                    <a:pt x="17779" y="2398"/>
                  </a:cubicBezTo>
                  <a:cubicBezTo>
                    <a:pt x="17968" y="2108"/>
                    <a:pt x="18569" y="1223"/>
                    <a:pt x="17772" y="1744"/>
                  </a:cubicBezTo>
                  <a:cubicBezTo>
                    <a:pt x="16976" y="2264"/>
                    <a:pt x="16950" y="2160"/>
                    <a:pt x="17128" y="1936"/>
                  </a:cubicBezTo>
                  <a:cubicBezTo>
                    <a:pt x="17305" y="1711"/>
                    <a:pt x="17851" y="1298"/>
                    <a:pt x="17958" y="1191"/>
                  </a:cubicBezTo>
                  <a:cubicBezTo>
                    <a:pt x="18065" y="1086"/>
                    <a:pt x="18038" y="851"/>
                    <a:pt x="17515" y="1133"/>
                  </a:cubicBezTo>
                  <a:cubicBezTo>
                    <a:pt x="16990" y="1414"/>
                    <a:pt x="17024" y="1230"/>
                    <a:pt x="17274" y="1057"/>
                  </a:cubicBezTo>
                  <a:cubicBezTo>
                    <a:pt x="17524" y="884"/>
                    <a:pt x="18245" y="75"/>
                    <a:pt x="17079" y="733"/>
                  </a:cubicBezTo>
                  <a:cubicBezTo>
                    <a:pt x="15912" y="1389"/>
                    <a:pt x="16472" y="1093"/>
                    <a:pt x="16720" y="802"/>
                  </a:cubicBezTo>
                  <a:cubicBezTo>
                    <a:pt x="16968" y="511"/>
                    <a:pt x="17160" y="417"/>
                    <a:pt x="17180" y="77"/>
                  </a:cubicBezTo>
                  <a:cubicBezTo>
                    <a:pt x="17200" y="-264"/>
                    <a:pt x="16107" y="588"/>
                    <a:pt x="15363" y="1566"/>
                  </a:cubicBezTo>
                  <a:cubicBezTo>
                    <a:pt x="14619" y="2544"/>
                    <a:pt x="14004" y="3219"/>
                    <a:pt x="13815" y="3392"/>
                  </a:cubicBezTo>
                  <a:cubicBezTo>
                    <a:pt x="13625" y="3565"/>
                    <a:pt x="13105" y="4200"/>
                    <a:pt x="13035" y="4384"/>
                  </a:cubicBezTo>
                  <a:cubicBezTo>
                    <a:pt x="12965" y="4568"/>
                    <a:pt x="12799" y="4754"/>
                    <a:pt x="12788" y="4780"/>
                  </a:cubicBezTo>
                  <a:cubicBezTo>
                    <a:pt x="12776" y="4806"/>
                    <a:pt x="12820" y="4518"/>
                    <a:pt x="12666" y="4651"/>
                  </a:cubicBezTo>
                  <a:cubicBezTo>
                    <a:pt x="12512" y="4784"/>
                    <a:pt x="11713" y="5134"/>
                    <a:pt x="11226" y="6580"/>
                  </a:cubicBezTo>
                  <a:cubicBezTo>
                    <a:pt x="10739" y="8026"/>
                    <a:pt x="10760" y="7803"/>
                    <a:pt x="10663" y="8708"/>
                  </a:cubicBezTo>
                  <a:cubicBezTo>
                    <a:pt x="10565" y="9612"/>
                    <a:pt x="10271" y="11239"/>
                    <a:pt x="9789" y="12122"/>
                  </a:cubicBezTo>
                  <a:cubicBezTo>
                    <a:pt x="9308" y="13005"/>
                    <a:pt x="9190" y="13203"/>
                    <a:pt x="8870" y="13443"/>
                  </a:cubicBezTo>
                  <a:cubicBezTo>
                    <a:pt x="8549" y="13682"/>
                    <a:pt x="8143" y="13805"/>
                    <a:pt x="8023" y="13820"/>
                  </a:cubicBezTo>
                  <a:cubicBezTo>
                    <a:pt x="7904" y="13835"/>
                    <a:pt x="7748" y="13863"/>
                    <a:pt x="7748" y="13863"/>
                  </a:cubicBezTo>
                  <a:close/>
                </a:path>
              </a:pathLst>
            </a:custGeom>
            <a:solidFill>
              <a:srgbClr val="3E6E84"/>
            </a:solidFill>
            <a:ln w="12700" cap="flat">
              <a:noFill/>
              <a:miter lim="400000"/>
            </a:ln>
            <a:effectLst/>
          </p:spPr>
          <p:txBody>
            <a:bodyPr wrap="square" lIns="0" tIns="0" rIns="0" bIns="0" numCol="1" anchor="ctr">
              <a:noAutofit/>
            </a:bodyPr>
            <a:lstStyle/>
            <a:p>
              <a:pPr>
                <a:defRPr sz="700"/>
              </a:pPr>
              <a:endParaRPr/>
            </a:p>
          </p:txBody>
        </p:sp>
      </p:grpSp>
      <p:pic>
        <p:nvPicPr>
          <p:cNvPr id="1310" name="Shape 821" descr="Shape 821"/>
          <p:cNvPicPr>
            <a:picLocks noChangeAspect="1"/>
          </p:cNvPicPr>
          <p:nvPr/>
        </p:nvPicPr>
        <p:blipFill>
          <a:blip r:embed="rId3" cstate="print"/>
          <a:stretch>
            <a:fillRect/>
          </a:stretch>
        </p:blipFill>
        <p:spPr>
          <a:xfrm>
            <a:off x="3879684" y="729866"/>
            <a:ext cx="4622135" cy="1379251"/>
          </a:xfrm>
          <a:prstGeom prst="rect">
            <a:avLst/>
          </a:prstGeom>
          <a:ln w="12700">
            <a:miter lim="400000"/>
          </a:ln>
        </p:spPr>
      </p:pic>
      <p:sp>
        <p:nvSpPr>
          <p:cNvPr id="1311"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Guide Placement ">
    <p:spTree>
      <p:nvGrpSpPr>
        <p:cNvPr id="1" name=""/>
        <p:cNvGrpSpPr/>
        <p:nvPr/>
      </p:nvGrpSpPr>
      <p:grpSpPr>
        <a:xfrm>
          <a:off x="0" y="0"/>
          <a:ext cx="0" cy="0"/>
          <a:chOff x="0" y="0"/>
          <a:chExt cx="0" cy="0"/>
        </a:xfrm>
      </p:grpSpPr>
      <p:pic>
        <p:nvPicPr>
          <p:cNvPr id="1318" name="Shape 407" descr="Shape 407"/>
          <p:cNvPicPr>
            <a:picLocks noChangeAspect="1"/>
          </p:cNvPicPr>
          <p:nvPr/>
        </p:nvPicPr>
        <p:blipFill>
          <a:blip r:embed="rId2" cstate="print"/>
          <a:stretch>
            <a:fillRect/>
          </a:stretch>
        </p:blipFill>
        <p:spPr>
          <a:xfrm>
            <a:off x="9054" y="3438"/>
            <a:ext cx="12179769" cy="6851121"/>
          </a:xfrm>
          <a:prstGeom prst="rect">
            <a:avLst/>
          </a:prstGeom>
          <a:ln w="12700">
            <a:miter lim="400000"/>
          </a:ln>
        </p:spPr>
      </p:pic>
      <p:pic>
        <p:nvPicPr>
          <p:cNvPr id="1319" name="Shape 408" descr="Shape 408"/>
          <p:cNvPicPr>
            <a:picLocks noChangeAspect="1"/>
          </p:cNvPicPr>
          <p:nvPr/>
        </p:nvPicPr>
        <p:blipFill>
          <a:blip r:embed="rId3" cstate="print"/>
          <a:stretch>
            <a:fillRect/>
          </a:stretch>
        </p:blipFill>
        <p:spPr>
          <a:xfrm>
            <a:off x="11320471" y="6257914"/>
            <a:ext cx="616303" cy="431415"/>
          </a:xfrm>
          <a:prstGeom prst="rect">
            <a:avLst/>
          </a:prstGeom>
          <a:ln w="12700">
            <a:miter lim="400000"/>
          </a:ln>
        </p:spPr>
      </p:pic>
      <p:sp>
        <p:nvSpPr>
          <p:cNvPr id="13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321" name="Shape 823"/>
          <p:cNvSpPr txBox="1"/>
          <p:nvPr/>
        </p:nvSpPr>
        <p:spPr>
          <a:xfrm>
            <a:off x="7115175" y="2289701"/>
            <a:ext cx="4434000" cy="3596250"/>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Realigning Guides</a:t>
            </a:r>
          </a:p>
          <a:p>
            <a:pPr>
              <a:spcBef>
                <a:spcPts val="800"/>
              </a:spcBef>
              <a:defRPr sz="1200">
                <a:solidFill>
                  <a:schemeClr val="accent2"/>
                </a:solidFill>
              </a:defRPr>
            </a:pPr>
            <a:r>
              <a:t>Guides can can easily be bumped and moved accidentally.  </a:t>
            </a:r>
            <a:endParaRPr>
              <a:solidFill>
                <a:srgbClr val="000000"/>
              </a:solidFill>
            </a:endParaRPr>
          </a:p>
          <a:p>
            <a:pPr>
              <a:spcBef>
                <a:spcPts val="800"/>
              </a:spcBef>
              <a:defRPr sz="1200">
                <a:solidFill>
                  <a:schemeClr val="accent2"/>
                </a:solidFill>
              </a:defRPr>
            </a:pPr>
            <a:r>
              <a:t>This slide layout show you how to reset your guides. </a:t>
            </a:r>
            <a:endParaRPr>
              <a:solidFill>
                <a:srgbClr val="000000"/>
              </a:solidFill>
            </a:endParaRPr>
          </a:p>
          <a:p>
            <a:pPr>
              <a:spcBef>
                <a:spcPts val="800"/>
              </a:spcBef>
              <a:defRPr sz="1200" b="1">
                <a:solidFill>
                  <a:schemeClr val="accent2"/>
                </a:solidFill>
              </a:defRPr>
            </a:pPr>
            <a:r>
              <a:t>NOTE: </a:t>
            </a:r>
            <a:r>
              <a:rPr b="0"/>
              <a:t>When working on any older deck, be sure to check and ensure that the guides in your deck are set.</a:t>
            </a:r>
            <a:endParaRPr>
              <a:solidFill>
                <a:srgbClr val="000000"/>
              </a:solidFill>
            </a:endParaRPr>
          </a:p>
          <a:p>
            <a:pPr>
              <a:spcBef>
                <a:spcPts val="800"/>
              </a:spcBef>
              <a:buClr>
                <a:schemeClr val="accent2"/>
              </a:buClr>
              <a:buSzPts val="1200"/>
              <a:buAutoNum type="arabicPeriod"/>
              <a:defRPr sz="1200" b="1">
                <a:solidFill>
                  <a:schemeClr val="accent2"/>
                </a:solidFill>
              </a:defRPr>
            </a:pPr>
            <a:r>
              <a:t> Turn on your guides </a:t>
            </a:r>
            <a:endParaRPr>
              <a:solidFill>
                <a:srgbClr val="000000"/>
              </a:solidFill>
            </a:endParaRPr>
          </a:p>
          <a:p>
            <a:pPr>
              <a:spcBef>
                <a:spcPts val="800"/>
              </a:spcBef>
              <a:buClr>
                <a:schemeClr val="accent2"/>
              </a:buClr>
              <a:buSzPts val="1200"/>
              <a:buAutoNum type="arabicPeriod"/>
              <a:defRPr sz="1200" b="1">
                <a:solidFill>
                  <a:schemeClr val="accent2"/>
                </a:solidFill>
              </a:defRPr>
            </a:pPr>
            <a:r>
              <a:t> Insert a new slide the using the Guide Layout slide option.</a:t>
            </a:r>
            <a:endParaRPr>
              <a:solidFill>
                <a:srgbClr val="000000"/>
              </a:solidFill>
            </a:endParaRPr>
          </a:p>
          <a:p>
            <a:pPr>
              <a:spcBef>
                <a:spcPts val="800"/>
              </a:spcBef>
              <a:buClr>
                <a:schemeClr val="accent2"/>
              </a:buClr>
              <a:buSzPts val="1200"/>
              <a:buAutoNum type="arabicPeriod"/>
              <a:defRPr sz="1200" b="1">
                <a:solidFill>
                  <a:schemeClr val="accent2"/>
                </a:solidFill>
              </a:defRPr>
            </a:pPr>
            <a:r>
              <a:t> Do your guides align with the orange lines in the new slide?  </a:t>
            </a:r>
            <a:r>
              <a:rPr b="0"/>
              <a:t>If yes, your guides are set, if not, proceed then realign each of the lines to line up with the lines shown on this page. </a:t>
            </a:r>
            <a:endParaRPr>
              <a:solidFill>
                <a:srgbClr val="000000"/>
              </a:solidFill>
            </a:endParaRPr>
          </a:p>
          <a:p>
            <a:pPr>
              <a:spcBef>
                <a:spcPts val="800"/>
              </a:spcBef>
              <a:buClr>
                <a:schemeClr val="accent2"/>
              </a:buClr>
              <a:buSzPts val="1200"/>
              <a:buAutoNum type="arabicPeriod"/>
              <a:defRPr sz="1200" b="1">
                <a:solidFill>
                  <a:schemeClr val="accent2"/>
                </a:solidFill>
              </a:defRPr>
            </a:pPr>
            <a:r>
              <a:t> Once guides are reset, delete the Guide Layout Slide</a:t>
            </a:r>
            <a:endParaRPr>
              <a:solidFill>
                <a:srgbClr val="000000"/>
              </a:solidFill>
            </a:endParaRPr>
          </a:p>
          <a:p>
            <a:pPr>
              <a:spcBef>
                <a:spcPts val="800"/>
              </a:spcBef>
              <a:defRPr>
                <a:solidFill>
                  <a:srgbClr val="000000"/>
                </a:solidFill>
              </a:defRPr>
            </a:pPr>
            <a:endParaRPr sz="1300">
              <a:solidFill>
                <a:schemeClr val="accent2"/>
              </a:solidFill>
            </a:endParaRPr>
          </a:p>
        </p:txBody>
      </p:sp>
      <p:sp>
        <p:nvSpPr>
          <p:cNvPr id="1322" name="Shape 824"/>
          <p:cNvSpPr txBox="1"/>
          <p:nvPr/>
        </p:nvSpPr>
        <p:spPr>
          <a:xfrm>
            <a:off x="1117600" y="2289705"/>
            <a:ext cx="4724400" cy="34950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What are Drawing Guides?  </a:t>
            </a:r>
            <a:endParaRPr>
              <a:solidFill>
                <a:srgbClr val="000000"/>
              </a:solidFill>
            </a:endParaRPr>
          </a:p>
          <a:p>
            <a:pPr>
              <a:spcBef>
                <a:spcPts val="800"/>
              </a:spcBef>
              <a:defRPr sz="1200">
                <a:solidFill>
                  <a:schemeClr val="accent2"/>
                </a:solidFill>
              </a:defRPr>
            </a:pPr>
            <a:r>
              <a:t>This lines that that appear on all pages in the same spot, but don’t show up when you print or view deck in Show mode.  </a:t>
            </a:r>
            <a:endParaRPr>
              <a:solidFill>
                <a:srgbClr val="000000"/>
              </a:solidFill>
            </a:endParaRPr>
          </a:p>
          <a:p>
            <a:pPr>
              <a:spcBef>
                <a:spcPts val="800"/>
              </a:spcBef>
              <a:defRPr sz="1200">
                <a:solidFill>
                  <a:schemeClr val="accent2"/>
                </a:solidFill>
              </a:defRPr>
            </a:pPr>
            <a:r>
              <a:t>Think of them as internal margins for the proper alignment and consistent placement of content. Object will snap to them and they are also perfect for cropping an image to. </a:t>
            </a:r>
            <a:endParaRPr>
              <a:solidFill>
                <a:srgbClr val="000000"/>
              </a:solidFill>
            </a:endParaRPr>
          </a:p>
          <a:p>
            <a:pPr>
              <a:spcBef>
                <a:spcPts val="800"/>
              </a:spcBef>
              <a:defRPr sz="1200">
                <a:solidFill>
                  <a:schemeClr val="accent2"/>
                </a:solidFill>
              </a:defRPr>
            </a:pPr>
            <a:r>
              <a:t>This template has pre-made guides that delineate where your workspace is.  </a:t>
            </a:r>
            <a:br/>
            <a:r>
              <a:t/>
            </a:r>
            <a:br/>
            <a:r>
              <a:rPr sz="1600" b="1">
                <a:solidFill>
                  <a:schemeClr val="accent1"/>
                </a:solidFill>
              </a:rPr>
              <a:t>How to Turn Guides On and Off</a:t>
            </a:r>
            <a:endParaRPr>
              <a:solidFill>
                <a:srgbClr val="000000"/>
              </a:solidFill>
            </a:endParaRPr>
          </a:p>
          <a:p>
            <a:pPr>
              <a:spcBef>
                <a:spcPts val="800"/>
              </a:spcBef>
              <a:defRPr sz="1200" b="1">
                <a:solidFill>
                  <a:schemeClr val="accent2"/>
                </a:solidFill>
              </a:defRPr>
            </a:pPr>
            <a:r>
              <a:t>Windows: </a:t>
            </a:r>
            <a:r>
              <a:rPr b="0"/>
              <a:t>ALT + F9 or Right click in blue area off workspace &gt;Grids and Guides&gt;Display Drawing Guides on Screen</a:t>
            </a:r>
            <a:endParaRPr>
              <a:solidFill>
                <a:srgbClr val="000000"/>
              </a:solidFill>
            </a:endParaRPr>
          </a:p>
          <a:p>
            <a:pPr>
              <a:spcBef>
                <a:spcPts val="800"/>
              </a:spcBef>
              <a:defRPr sz="1200" b="1">
                <a:solidFill>
                  <a:schemeClr val="accent2"/>
                </a:solidFill>
              </a:defRPr>
            </a:pPr>
            <a:r>
              <a:t>Mac 2011: </a:t>
            </a:r>
            <a:r>
              <a:rPr b="0"/>
              <a:t>Control + Option + Command + G or </a:t>
            </a:r>
            <a:br>
              <a:rPr b="0"/>
            </a:br>
            <a:r>
              <a:rPr b="0"/>
              <a:t>View&gt;Guides&gt;Static Guides</a:t>
            </a:r>
            <a:endParaRPr>
              <a:solidFill>
                <a:srgbClr val="000000"/>
              </a:solidFill>
            </a:endParaRPr>
          </a:p>
          <a:p>
            <a:pPr>
              <a:spcBef>
                <a:spcPts val="800"/>
              </a:spcBef>
              <a:defRPr sz="1200" b="1">
                <a:solidFill>
                  <a:schemeClr val="accent2"/>
                </a:solidFill>
              </a:defRPr>
            </a:pPr>
            <a:r>
              <a:t>MAC 2008:   </a:t>
            </a:r>
            <a:r>
              <a:rPr b="0"/>
              <a:t>Command + G or View&gt;Guides&gt;Static Guides</a:t>
            </a:r>
          </a:p>
        </p:txBody>
      </p:sp>
      <p:sp>
        <p:nvSpPr>
          <p:cNvPr id="1323" name="Shape 825"/>
          <p:cNvSpPr txBox="1"/>
          <p:nvPr/>
        </p:nvSpPr>
        <p:spPr>
          <a:xfrm>
            <a:off x="7497766" y="1776413"/>
            <a:ext cx="3659101" cy="442015"/>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lvl1pPr algn="r">
              <a:defRPr sz="1200">
                <a:solidFill>
                  <a:srgbClr val="3E6E84"/>
                </a:solidFill>
              </a:defRPr>
            </a:lvl1pPr>
          </a:lstStyle>
          <a:p>
            <a:r>
              <a:t>The left and right top and bottom corners only area you should work within on your slides.</a:t>
            </a:r>
          </a:p>
        </p:txBody>
      </p:sp>
      <p:sp>
        <p:nvSpPr>
          <p:cNvPr id="1324" name="Shape 826"/>
          <p:cNvSpPr/>
          <p:nvPr/>
        </p:nvSpPr>
        <p:spPr>
          <a:xfrm flipV="1">
            <a:off x="6095620" y="-5432112"/>
            <a:ext cx="1" cy="12188701"/>
          </a:xfrm>
          <a:prstGeom prst="line">
            <a:avLst/>
          </a:prstGeom>
          <a:ln w="19050">
            <a:solidFill>
              <a:schemeClr val="accent5"/>
            </a:solidFill>
          </a:ln>
        </p:spPr>
        <p:txBody>
          <a:bodyPr lIns="0" tIns="0" rIns="0" bIns="0"/>
          <a:lstStyle/>
          <a:p>
            <a:endParaRPr/>
          </a:p>
        </p:txBody>
      </p:sp>
      <p:grpSp>
        <p:nvGrpSpPr>
          <p:cNvPr id="1335" name="Shape 827"/>
          <p:cNvGrpSpPr/>
          <p:nvPr/>
        </p:nvGrpSpPr>
        <p:grpSpPr>
          <a:xfrm>
            <a:off x="501776" y="-4626445"/>
            <a:ext cx="11185562" cy="17188460"/>
            <a:chOff x="0" y="0"/>
            <a:chExt cx="11185560" cy="17188458"/>
          </a:xfrm>
        </p:grpSpPr>
        <p:sp>
          <p:nvSpPr>
            <p:cNvPr id="1325" name="Shape 828"/>
            <p:cNvSpPr/>
            <p:nvPr/>
          </p:nvSpPr>
          <p:spPr>
            <a:xfrm flipH="1">
              <a:off x="79247" y="4626444"/>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6" name="Shape 829"/>
            <p:cNvSpPr/>
            <p:nvPr/>
          </p:nvSpPr>
          <p:spPr>
            <a:xfrm flipH="1">
              <a:off x="11117135" y="4624857"/>
              <a:ext cx="1" cy="68580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7" name="Shape 830"/>
            <p:cNvSpPr/>
            <p:nvPr/>
          </p:nvSpPr>
          <p:spPr>
            <a:xfrm flipV="1">
              <a:off x="5593843" y="4740783"/>
              <a:ext cx="1" cy="12188702"/>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sp>
          <p:nvSpPr>
            <p:cNvPr id="1328" name="Shape 831"/>
            <p:cNvSpPr/>
            <p:nvPr/>
          </p:nvSpPr>
          <p:spPr>
            <a:xfrm flipV="1">
              <a:off x="5593843" y="290045"/>
              <a:ext cx="1" cy="12188702"/>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29" name="Shape 832"/>
            <p:cNvSpPr/>
            <p:nvPr/>
          </p:nvSpPr>
          <p:spPr>
            <a:xfrm rot="8100000" flipH="1">
              <a:off x="10742489"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0" name="Shape 833"/>
            <p:cNvSpPr/>
            <p:nvPr/>
          </p:nvSpPr>
          <p:spPr>
            <a:xfrm rot="13500000">
              <a:off x="78628" y="6391443"/>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1" name="Shape 834"/>
            <p:cNvSpPr/>
            <p:nvPr/>
          </p:nvSpPr>
          <p:spPr>
            <a:xfrm rot="2700000">
              <a:off x="1074248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2" name="Shape 835"/>
            <p:cNvSpPr/>
            <p:nvPr/>
          </p:nvSpPr>
          <p:spPr>
            <a:xfrm rot="18900000" flipH="1">
              <a:off x="78628" y="10265212"/>
              <a:ext cx="364444" cy="373353"/>
            </a:xfrm>
            <a:prstGeom prst="rightArrow">
              <a:avLst>
                <a:gd name="adj1" fmla="val 50000"/>
                <a:gd name="adj2" fmla="val 50000"/>
              </a:avLst>
            </a:prstGeom>
            <a:solidFill>
              <a:schemeClr val="accent5"/>
            </a:solidFill>
            <a:ln w="12700" cap="flat">
              <a:noFill/>
              <a:miter lim="400000"/>
            </a:ln>
            <a:effectLst/>
          </p:spPr>
          <p:txBody>
            <a:bodyPr wrap="square" lIns="0" tIns="0" rIns="0" bIns="0" numCol="1" anchor="t">
              <a:noAutofit/>
            </a:bodyPr>
            <a:lstStyle/>
            <a:p>
              <a:pPr algn="ctr">
                <a:defRPr sz="1800">
                  <a:solidFill>
                    <a:srgbClr val="FFFFFF"/>
                  </a:solidFill>
                </a:defRPr>
              </a:pPr>
              <a:endParaRPr/>
            </a:p>
          </p:txBody>
        </p:sp>
        <p:sp>
          <p:nvSpPr>
            <p:cNvPr id="1333" name="Shape 836"/>
            <p:cNvSpPr/>
            <p:nvPr/>
          </p:nvSpPr>
          <p:spPr>
            <a:xfrm flipV="1">
              <a:off x="5593843" y="0"/>
              <a:ext cx="1" cy="12188701"/>
            </a:xfrm>
            <a:prstGeom prst="line">
              <a:avLst/>
            </a:prstGeom>
            <a:noFill/>
            <a:ln w="19050" cap="flat">
              <a:solidFill>
                <a:schemeClr val="accent5"/>
              </a:solidFill>
              <a:prstDash val="solid"/>
              <a:round/>
            </a:ln>
            <a:effectLst/>
          </p:spPr>
          <p:txBody>
            <a:bodyPr wrap="square" lIns="0" tIns="0" rIns="0" bIns="0" numCol="1" anchor="t">
              <a:noAutofit/>
            </a:bodyPr>
            <a:lstStyle/>
            <a:p>
              <a:endParaRPr/>
            </a:p>
          </p:txBody>
        </p:sp>
        <p:sp>
          <p:nvSpPr>
            <p:cNvPr id="1334" name="Shape 837"/>
            <p:cNvSpPr/>
            <p:nvPr/>
          </p:nvSpPr>
          <p:spPr>
            <a:xfrm flipV="1">
              <a:off x="5593843" y="4999758"/>
              <a:ext cx="1" cy="12188701"/>
            </a:xfrm>
            <a:prstGeom prst="line">
              <a:avLst/>
            </a:prstGeom>
            <a:noFill/>
            <a:ln w="9525" cap="flat">
              <a:solidFill>
                <a:schemeClr val="accent5"/>
              </a:solidFill>
              <a:prstDash val="solid"/>
              <a:round/>
            </a:ln>
            <a:effectLst/>
          </p:spPr>
          <p:txBody>
            <a:bodyPr wrap="square" lIns="0" tIns="0" rIns="0" bIns="0" numCol="1" anchor="t">
              <a:noAutofit/>
            </a:bodyPr>
            <a:lstStyle/>
            <a:p>
              <a:endParaRPr/>
            </a:p>
          </p:txBody>
        </p:sp>
      </p:grpSp>
      <p:sp>
        <p:nvSpPr>
          <p:cNvPr id="1336" name="Shape 838"/>
          <p:cNvSpPr txBox="1"/>
          <p:nvPr/>
        </p:nvSpPr>
        <p:spPr>
          <a:xfrm>
            <a:off x="7122513" y="5632798"/>
            <a:ext cx="3980701" cy="802665"/>
          </a:xfrm>
          <a:prstGeom prst="rect">
            <a:avLst/>
          </a:prstGeom>
          <a:ln w="12700">
            <a:miter lim="400000"/>
          </a:ln>
          <a:extLst>
            <a:ext uri="{C572A759-6A51-4108-AA02-DFA0A04FC94B}">
              <ma14:wrappingTextBoxFlag xmlns:ma14="http://schemas.microsoft.com/office/mac/drawingml/2011/main" xmlns="" val="1"/>
            </a:ext>
          </a:extLst>
        </p:spPr>
        <p:txBody>
          <a:bodyPr lIns="60924" tIns="60924" rIns="60924" bIns="60924">
            <a:spAutoFit/>
          </a:bodyPr>
          <a:lstStyle/>
          <a:p>
            <a:pPr>
              <a:defRPr sz="1600" b="1">
                <a:solidFill>
                  <a:schemeClr val="accent1"/>
                </a:solidFill>
              </a:defRPr>
            </a:pPr>
            <a:r>
              <a:t>How to Create a New Guide Line</a:t>
            </a:r>
          </a:p>
          <a:p>
            <a:pPr>
              <a:spcBef>
                <a:spcPts val="800"/>
              </a:spcBef>
              <a:defRPr sz="1200">
                <a:solidFill>
                  <a:schemeClr val="accent2"/>
                </a:solidFill>
              </a:defRPr>
            </a:pPr>
            <a:r>
              <a:t>Select a guide, hold down the Option key and drag.  This will duplicate the line</a:t>
            </a:r>
          </a:p>
        </p:txBody>
      </p:sp>
      <p:sp>
        <p:nvSpPr>
          <p:cNvPr id="1337" name="Title Text"/>
          <p:cNvSpPr txBox="1">
            <a:spLocks noGrp="1"/>
          </p:cNvSpPr>
          <p:nvPr>
            <p:ph type="title"/>
          </p:nvPr>
        </p:nvSpPr>
        <p:spPr>
          <a:xfrm>
            <a:off x="571500" y="63502"/>
            <a:ext cx="11617201" cy="990002"/>
          </a:xfrm>
          <a:prstGeom prst="rect">
            <a:avLst/>
          </a:prstGeom>
        </p:spPr>
        <p:txBody>
          <a:bodyPr>
            <a:normAutofit/>
          </a:bodyPr>
          <a:lstStyle/>
          <a:p>
            <a:r>
              <a:t>Title Text</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 - Forest - Low">
    <p:spTree>
      <p:nvGrpSpPr>
        <p:cNvPr id="1" name=""/>
        <p:cNvGrpSpPr/>
        <p:nvPr/>
      </p:nvGrpSpPr>
      <p:grpSpPr>
        <a:xfrm>
          <a:off x="0" y="0"/>
          <a:ext cx="0" cy="0"/>
          <a:chOff x="0" y="0"/>
          <a:chExt cx="0" cy="0"/>
        </a:xfrm>
      </p:grpSpPr>
      <p:pic>
        <p:nvPicPr>
          <p:cNvPr id="1344" name="Shape 51" descr="Shape 51"/>
          <p:cNvPicPr>
            <a:picLocks noChangeAspect="1"/>
          </p:cNvPicPr>
          <p:nvPr/>
        </p:nvPicPr>
        <p:blipFill>
          <a:blip r:embed="rId2" cstate="print"/>
          <a:stretch>
            <a:fillRect/>
          </a:stretch>
        </p:blipFill>
        <p:spPr>
          <a:xfrm>
            <a:off x="9046" y="7006"/>
            <a:ext cx="12170252" cy="6843984"/>
          </a:xfrm>
          <a:prstGeom prst="rect">
            <a:avLst/>
          </a:prstGeom>
          <a:ln w="12700">
            <a:miter lim="400000"/>
          </a:ln>
        </p:spPr>
      </p:pic>
      <p:pic>
        <p:nvPicPr>
          <p:cNvPr id="1345" name="Shape 52" descr="Shape 52"/>
          <p:cNvPicPr>
            <a:picLocks noChangeAspect="1"/>
          </p:cNvPicPr>
          <p:nvPr/>
        </p:nvPicPr>
        <p:blipFill>
          <a:blip r:embed="rId3" cstate="print"/>
          <a:stretch>
            <a:fillRect/>
          </a:stretch>
        </p:blipFill>
        <p:spPr>
          <a:xfrm>
            <a:off x="11311625" y="6254967"/>
            <a:ext cx="615821" cy="430965"/>
          </a:xfrm>
          <a:prstGeom prst="rect">
            <a:avLst/>
          </a:prstGeom>
          <a:ln w="12700">
            <a:miter lim="400000"/>
          </a:ln>
        </p:spPr>
      </p:pic>
      <p:pic>
        <p:nvPicPr>
          <p:cNvPr id="1346" name="Shape 103" descr="Shape 103"/>
          <p:cNvPicPr>
            <a:picLocks noChangeAspect="1"/>
          </p:cNvPicPr>
          <p:nvPr/>
        </p:nvPicPr>
        <p:blipFill>
          <a:blip r:embed="rId4" cstate="print"/>
          <a:stretch>
            <a:fillRect/>
          </a:stretch>
        </p:blipFill>
        <p:spPr>
          <a:xfrm>
            <a:off x="-2" y="13951"/>
            <a:ext cx="12179302" cy="6849073"/>
          </a:xfrm>
          <a:prstGeom prst="rect">
            <a:avLst/>
          </a:prstGeom>
          <a:ln w="12700">
            <a:miter lim="400000"/>
          </a:ln>
        </p:spPr>
      </p:pic>
      <p:sp>
        <p:nvSpPr>
          <p:cNvPr id="1347" name="Title Text"/>
          <p:cNvSpPr txBox="1">
            <a:spLocks noGrp="1"/>
          </p:cNvSpPr>
          <p:nvPr>
            <p:ph type="title"/>
          </p:nvPr>
        </p:nvSpPr>
        <p:spPr>
          <a:xfrm>
            <a:off x="571052" y="143126"/>
            <a:ext cx="11037369" cy="988970"/>
          </a:xfrm>
          <a:prstGeom prst="rect">
            <a:avLst/>
          </a:prstGeom>
        </p:spPr>
        <p:txBody>
          <a:bodyPr lIns="91337" tIns="91337" rIns="91337" bIns="91337">
            <a:normAutofit/>
          </a:bodyPr>
          <a:lstStyle>
            <a:lvl1pPr defTabSz="1219200"/>
          </a:lstStyle>
          <a:p>
            <a:r>
              <a:t>Title Text</a:t>
            </a:r>
          </a:p>
        </p:txBody>
      </p:sp>
      <p:sp>
        <p:nvSpPr>
          <p:cNvPr id="1348" name="Body Level One…"/>
          <p:cNvSpPr txBox="1">
            <a:spLocks noGrp="1"/>
          </p:cNvSpPr>
          <p:nvPr>
            <p:ph type="body" sz="quarter" idx="1"/>
          </p:nvPr>
        </p:nvSpPr>
        <p:spPr>
          <a:xfrm>
            <a:off x="571052" y="1083580"/>
            <a:ext cx="11037369" cy="368916"/>
          </a:xfrm>
          <a:prstGeom prst="rect">
            <a:avLst/>
          </a:prstGeom>
        </p:spPr>
        <p:txBody>
          <a:bodyPr lIns="91337" tIns="91337" rIns="91337" bIns="91337" anchor="ctr">
            <a:normAutofit/>
          </a:bodyPr>
          <a:lstStyle>
            <a:lvl1pPr marL="152400" indent="-152400" defTabSz="1219200">
              <a:spcBef>
                <a:spcPts val="0"/>
              </a:spcBef>
              <a:buClr>
                <a:schemeClr val="accent2"/>
              </a:buClr>
              <a:buSzPct val="100000"/>
              <a:defRPr sz="2400">
                <a:solidFill>
                  <a:schemeClr val="accent2"/>
                </a:solidFill>
              </a:defRPr>
            </a:lvl1pPr>
            <a:lvl2pPr marL="175984" indent="-87085" defTabSz="1219200">
              <a:spcBef>
                <a:spcPts val="0"/>
              </a:spcBef>
              <a:buClr>
                <a:schemeClr val="accent2"/>
              </a:buClr>
              <a:buSzPct val="100000"/>
              <a:defRPr sz="2400">
                <a:solidFill>
                  <a:schemeClr val="accent2"/>
                </a:solidFill>
              </a:defRPr>
            </a:lvl2pPr>
            <a:lvl3pPr marL="342900" indent="-127000" defTabSz="1219200">
              <a:spcBef>
                <a:spcPts val="0"/>
              </a:spcBef>
              <a:buClr>
                <a:schemeClr val="accent2"/>
              </a:buClr>
              <a:buSzPct val="100000"/>
              <a:defRPr sz="2400">
                <a:solidFill>
                  <a:schemeClr val="accent2"/>
                </a:solidFill>
              </a:defRPr>
            </a:lvl3pPr>
            <a:lvl4pPr marL="481444" indent="-138544" defTabSz="1219200">
              <a:spcBef>
                <a:spcPts val="0"/>
              </a:spcBef>
              <a:buClr>
                <a:schemeClr val="accent2"/>
              </a:buClr>
              <a:buSzPct val="100000"/>
              <a:defRPr sz="2400">
                <a:solidFill>
                  <a:schemeClr val="accent2"/>
                </a:solidFill>
              </a:defRPr>
            </a:lvl4pPr>
            <a:lvl5pPr indent="0" defTabSz="1219200">
              <a:spcBef>
                <a:spcPts val="0"/>
              </a:spcBef>
              <a:buClr>
                <a:schemeClr val="accent2"/>
              </a:buClr>
              <a:defRPr sz="24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49" name="Shape 106"/>
          <p:cNvSpPr txBox="1">
            <a:spLocks noGrp="1"/>
          </p:cNvSpPr>
          <p:nvPr>
            <p:ph type="body" idx="13"/>
          </p:nvPr>
        </p:nvSpPr>
        <p:spPr>
          <a:xfrm>
            <a:off x="571051" y="1689896"/>
            <a:ext cx="11037370" cy="4219300"/>
          </a:xfrm>
          <a:prstGeom prst="rect">
            <a:avLst/>
          </a:prstGeom>
        </p:spPr>
        <p:txBody>
          <a:bodyPr lIns="91337" tIns="91337" rIns="91337" bIns="91337">
            <a:normAutofit/>
          </a:bodyPr>
          <a:lstStyle/>
          <a:p>
            <a:pPr marL="0" indent="0">
              <a:spcBef>
                <a:spcPts val="1000"/>
              </a:spcBef>
              <a:buClrTx/>
              <a:buSzTx/>
              <a:buFontTx/>
              <a:buNone/>
              <a:defRPr>
                <a:solidFill>
                  <a:srgbClr val="5B5B5B"/>
                </a:solidFill>
              </a:defRPr>
            </a:pPr>
            <a:endParaRPr/>
          </a:p>
        </p:txBody>
      </p:sp>
      <p:pic>
        <p:nvPicPr>
          <p:cNvPr id="1350" name="_trailblazer_community_groups_typelogo_bold_1.1.png" descr="_trailblazer_community_groups_typelogo_bold_1.1.png"/>
          <p:cNvPicPr>
            <a:picLocks noChangeAspect="1"/>
          </p:cNvPicPr>
          <p:nvPr/>
        </p:nvPicPr>
        <p:blipFill>
          <a:blip r:embed="rId5" cstate="print"/>
          <a:stretch>
            <a:fillRect/>
          </a:stretch>
        </p:blipFill>
        <p:spPr>
          <a:xfrm>
            <a:off x="9757560" y="276718"/>
            <a:ext cx="1977549" cy="565377"/>
          </a:xfrm>
          <a:prstGeom prst="rect">
            <a:avLst/>
          </a:prstGeom>
          <a:ln w="12700">
            <a:miter lim="400000"/>
          </a:ln>
        </p:spPr>
      </p:pic>
      <p:sp>
        <p:nvSpPr>
          <p:cNvPr id="1351" name="Slide Number"/>
          <p:cNvSpPr txBox="1">
            <a:spLocks noGrp="1"/>
          </p:cNvSpPr>
          <p:nvPr>
            <p:ph type="sldNum" sz="quarter" idx="2"/>
          </p:nvPr>
        </p:nvSpPr>
        <p:spPr>
          <a:xfrm>
            <a:off x="8302737" y="6145120"/>
            <a:ext cx="425763" cy="416361"/>
          </a:xfrm>
          <a:prstGeom prst="rect">
            <a:avLst/>
          </a:prstGeom>
        </p:spPr>
        <p:txBody>
          <a:bodyPr lIns="121773" tIns="121773" rIns="121773" bIns="121773" anchor="ctr"/>
          <a:lstStyle>
            <a:lvl1pPr algn="r" defTabSz="1219200">
              <a:defRPr sz="1200">
                <a:solidFill>
                  <a:srgbClr val="595959"/>
                </a:solidFill>
              </a:defRPr>
            </a:lvl1pPr>
          </a:lstStyle>
          <a:p>
            <a:fld id="{86CB4B4D-7CA3-9044-876B-883B54F8677D}" type="slidenum">
              <a:rPr/>
              <a:pPr/>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Basic - Title Only">
    <p:spTree>
      <p:nvGrpSpPr>
        <p:cNvPr id="1" name=""/>
        <p:cNvGrpSpPr/>
        <p:nvPr/>
      </p:nvGrpSpPr>
      <p:grpSpPr>
        <a:xfrm>
          <a:off x="0" y="0"/>
          <a:ext cx="0" cy="0"/>
          <a:chOff x="0" y="0"/>
          <a:chExt cx="0" cy="0"/>
        </a:xfrm>
      </p:grpSpPr>
      <p:pic>
        <p:nvPicPr>
          <p:cNvPr id="1373" name="Picture 8" descr="Picture 8"/>
          <p:cNvPicPr>
            <a:picLocks noChangeAspect="1"/>
          </p:cNvPicPr>
          <p:nvPr/>
        </p:nvPicPr>
        <p:blipFill>
          <a:blip r:embed="rId2" cstate="print"/>
          <a:stretch>
            <a:fillRect/>
          </a:stretch>
        </p:blipFill>
        <p:spPr>
          <a:xfrm>
            <a:off x="0" y="1786"/>
            <a:ext cx="12188823" cy="6856213"/>
          </a:xfrm>
          <a:prstGeom prst="rect">
            <a:avLst/>
          </a:prstGeom>
          <a:ln w="12700">
            <a:miter lim="400000"/>
          </a:ln>
        </p:spPr>
      </p:pic>
      <p:pic>
        <p:nvPicPr>
          <p:cNvPr id="1374" name="Picture 6" descr="Picture 6"/>
          <p:cNvPicPr>
            <a:picLocks noChangeAspect="1"/>
          </p:cNvPicPr>
          <p:nvPr/>
        </p:nvPicPr>
        <p:blipFill>
          <a:blip r:embed="rId3" cstate="print"/>
          <a:stretch>
            <a:fillRect/>
          </a:stretch>
        </p:blipFill>
        <p:spPr>
          <a:xfrm>
            <a:off x="1" y="1786"/>
            <a:ext cx="12188823" cy="6856215"/>
          </a:xfrm>
          <a:prstGeom prst="rect">
            <a:avLst/>
          </a:prstGeom>
          <a:ln w="12700">
            <a:miter lim="400000"/>
          </a:ln>
        </p:spPr>
      </p:pic>
      <p:sp>
        <p:nvSpPr>
          <p:cNvPr id="1375" name="Body Level One…"/>
          <p:cNvSpPr txBox="1">
            <a:spLocks noGrp="1"/>
          </p:cNvSpPr>
          <p:nvPr>
            <p:ph type="body" sz="quarter" idx="1"/>
          </p:nvPr>
        </p:nvSpPr>
        <p:spPr>
          <a:xfrm>
            <a:off x="571503" y="1097178"/>
            <a:ext cx="11046142" cy="338555"/>
          </a:xfrm>
          <a:prstGeom prst="rect">
            <a:avLst/>
          </a:prstGeom>
        </p:spPr>
        <p:txBody>
          <a:bodyPr>
            <a:normAutofit/>
          </a:bodyPr>
          <a:lstStyle>
            <a:lvl1pPr marL="0" indent="0">
              <a:spcBef>
                <a:spcPts val="0"/>
              </a:spcBef>
              <a:buClrTx/>
              <a:buSzTx/>
              <a:buFontTx/>
              <a:buNone/>
              <a:defRPr sz="2200">
                <a:solidFill>
                  <a:srgbClr val="8D837B"/>
                </a:solidFill>
                <a:latin typeface="Salesforce Sans"/>
                <a:ea typeface="Salesforce Sans"/>
                <a:cs typeface="Salesforce Sans"/>
                <a:sym typeface="Salesforce Sans"/>
              </a:defRPr>
            </a:lvl1pPr>
            <a:lvl2pPr marL="223132" indent="-223132">
              <a:spcBef>
                <a:spcPts val="0"/>
              </a:spcBef>
              <a:buClrTx/>
              <a:buSzPct val="100000"/>
              <a:buFontTx/>
              <a:defRPr sz="2200">
                <a:solidFill>
                  <a:srgbClr val="8D837B"/>
                </a:solidFill>
                <a:latin typeface="Salesforce Sans"/>
                <a:ea typeface="Salesforce Sans"/>
                <a:cs typeface="Salesforce Sans"/>
                <a:sym typeface="Salesforce Sans"/>
              </a:defRPr>
            </a:lvl2pPr>
            <a:lvl3pPr marL="433586" indent="-251024">
              <a:spcBef>
                <a:spcPts val="0"/>
              </a:spcBef>
              <a:buClrTx/>
              <a:buSzPct val="100000"/>
              <a:buFontTx/>
              <a:defRPr sz="2200">
                <a:solidFill>
                  <a:srgbClr val="8D837B"/>
                </a:solidFill>
                <a:latin typeface="Salesforce Sans"/>
                <a:ea typeface="Salesforce Sans"/>
                <a:cs typeface="Salesforce Sans"/>
                <a:sym typeface="Salesforce Sans"/>
              </a:defRPr>
            </a:lvl3pPr>
            <a:lvl4pPr marL="652009" indent="-286884">
              <a:spcBef>
                <a:spcPts val="0"/>
              </a:spcBef>
              <a:buClrTx/>
              <a:buSzPct val="100000"/>
              <a:buFontTx/>
              <a:defRPr sz="2200">
                <a:solidFill>
                  <a:srgbClr val="8D837B"/>
                </a:solidFill>
                <a:latin typeface="Salesforce Sans"/>
                <a:ea typeface="Salesforce Sans"/>
                <a:cs typeface="Salesforce Sans"/>
                <a:sym typeface="Salesforce Sans"/>
              </a:defRPr>
            </a:lvl4pPr>
            <a:lvl5pPr indent="0">
              <a:spcBef>
                <a:spcPts val="0"/>
              </a:spcBef>
              <a:buClrTx/>
              <a:buFontTx/>
              <a:defRPr sz="2200">
                <a:solidFill>
                  <a:srgbClr val="8D837B"/>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pic>
        <p:nvPicPr>
          <p:cNvPr id="1376" name="pasted-image.pdf" descr="pasted-image.pdf"/>
          <p:cNvPicPr>
            <a:picLocks noChangeAspect="1"/>
          </p:cNvPicPr>
          <p:nvPr/>
        </p:nvPicPr>
        <p:blipFill>
          <a:blip r:embed="rId4" cstate="print"/>
          <a:stretch>
            <a:fillRect/>
          </a:stretch>
        </p:blipFill>
        <p:spPr>
          <a:xfrm>
            <a:off x="11030573" y="565458"/>
            <a:ext cx="635735" cy="445097"/>
          </a:xfrm>
          <a:prstGeom prst="rect">
            <a:avLst/>
          </a:prstGeom>
          <a:ln w="12700">
            <a:miter lim="400000"/>
          </a:ln>
        </p:spPr>
      </p:pic>
      <p:sp>
        <p:nvSpPr>
          <p:cNvPr id="1377" name="Title Text"/>
          <p:cNvSpPr txBox="1">
            <a:spLocks noGrp="1"/>
          </p:cNvSpPr>
          <p:nvPr>
            <p:ph type="title"/>
          </p:nvPr>
        </p:nvSpPr>
        <p:spPr>
          <a:xfrm>
            <a:off x="571503" y="63500"/>
            <a:ext cx="11045826" cy="990600"/>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378"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Medium Forest - Mountain Right">
    <p:spTree>
      <p:nvGrpSpPr>
        <p:cNvPr id="1" name=""/>
        <p:cNvGrpSpPr/>
        <p:nvPr/>
      </p:nvGrpSpPr>
      <p:grpSpPr>
        <a:xfrm>
          <a:off x="0" y="0"/>
          <a:ext cx="0" cy="0"/>
          <a:chOff x="0" y="0"/>
          <a:chExt cx="0" cy="0"/>
        </a:xfrm>
      </p:grpSpPr>
      <p:pic>
        <p:nvPicPr>
          <p:cNvPr id="281"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282"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28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284" name="Shape 182" descr="Shape 182"/>
          <p:cNvPicPr>
            <a:picLocks noChangeAspect="1"/>
          </p:cNvPicPr>
          <p:nvPr/>
        </p:nvPicPr>
        <p:blipFill>
          <a:blip r:embed="rId4" cstate="print"/>
          <a:stretch>
            <a:fillRect/>
          </a:stretch>
        </p:blipFill>
        <p:spPr>
          <a:xfrm>
            <a:off x="1" y="14990"/>
            <a:ext cx="12191997" cy="6857998"/>
          </a:xfrm>
          <a:prstGeom prst="rect">
            <a:avLst/>
          </a:prstGeom>
          <a:ln w="12700">
            <a:miter lim="400000"/>
          </a:ln>
        </p:spPr>
      </p:pic>
      <p:sp>
        <p:nvSpPr>
          <p:cNvPr id="285" name="Title Text"/>
          <p:cNvSpPr txBox="1">
            <a:spLocks noGrp="1"/>
          </p:cNvSpPr>
          <p:nvPr>
            <p:ph type="title"/>
          </p:nvPr>
        </p:nvSpPr>
        <p:spPr>
          <a:xfrm>
            <a:off x="571500" y="63502"/>
            <a:ext cx="11045953" cy="990121"/>
          </a:xfrm>
          <a:prstGeom prst="rect">
            <a:avLst/>
          </a:prstGeom>
        </p:spPr>
        <p:txBody>
          <a:bodyPr>
            <a:normAutofit/>
          </a:bodyPr>
          <a:lstStyle/>
          <a:p>
            <a:r>
              <a:t>Title Text</a:t>
            </a:r>
          </a:p>
        </p:txBody>
      </p:sp>
      <p:sp>
        <p:nvSpPr>
          <p:cNvPr id="286" name="Body Level One…"/>
          <p:cNvSpPr txBox="1">
            <a:spLocks noGrp="1"/>
          </p:cNvSpPr>
          <p:nvPr>
            <p:ph type="body" sz="half" idx="1"/>
          </p:nvPr>
        </p:nvSpPr>
        <p:spPr>
          <a:xfrm>
            <a:off x="571498" y="1764285"/>
            <a:ext cx="10582055" cy="315315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7" name="Shape 185"/>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288" name="Shape 186" descr="Shape 186"/>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cene Right - Mountain Peak">
    <p:spTree>
      <p:nvGrpSpPr>
        <p:cNvPr id="1" name=""/>
        <p:cNvGrpSpPr/>
        <p:nvPr/>
      </p:nvGrpSpPr>
      <p:grpSpPr>
        <a:xfrm>
          <a:off x="0" y="0"/>
          <a:ext cx="0" cy="0"/>
          <a:chOff x="0" y="0"/>
          <a:chExt cx="0" cy="0"/>
        </a:xfrm>
      </p:grpSpPr>
      <p:pic>
        <p:nvPicPr>
          <p:cNvPr id="1385" name="Picture 8" descr="Picture 8"/>
          <p:cNvPicPr>
            <a:picLocks noChangeAspect="1"/>
          </p:cNvPicPr>
          <p:nvPr/>
        </p:nvPicPr>
        <p:blipFill>
          <a:blip r:embed="rId2" cstate="print"/>
          <a:stretch>
            <a:fillRect/>
          </a:stretch>
        </p:blipFill>
        <p:spPr>
          <a:xfrm>
            <a:off x="0" y="1786"/>
            <a:ext cx="12188823" cy="6856213"/>
          </a:xfrm>
          <a:prstGeom prst="rect">
            <a:avLst/>
          </a:prstGeom>
          <a:ln w="12700">
            <a:miter lim="400000"/>
          </a:ln>
        </p:spPr>
      </p:pic>
      <p:pic>
        <p:nvPicPr>
          <p:cNvPr id="1386" name="Picture 6" descr="Picture 6"/>
          <p:cNvPicPr>
            <a:picLocks noChangeAspect="1"/>
          </p:cNvPicPr>
          <p:nvPr/>
        </p:nvPicPr>
        <p:blipFill>
          <a:blip r:embed="rId3" cstate="print"/>
          <a:stretch>
            <a:fillRect/>
          </a:stretch>
        </p:blipFill>
        <p:spPr>
          <a:xfrm>
            <a:off x="1" y="1786"/>
            <a:ext cx="12188823" cy="6856215"/>
          </a:xfrm>
          <a:prstGeom prst="rect">
            <a:avLst/>
          </a:prstGeom>
          <a:ln w="12700">
            <a:miter lim="400000"/>
          </a:ln>
        </p:spPr>
      </p:pic>
      <p:pic>
        <p:nvPicPr>
          <p:cNvPr id="1387" name="Picture 10" descr="Picture 10"/>
          <p:cNvPicPr>
            <a:picLocks noChangeAspect="1"/>
          </p:cNvPicPr>
          <p:nvPr/>
        </p:nvPicPr>
        <p:blipFill>
          <a:blip r:embed="rId4" cstate="print"/>
          <a:stretch>
            <a:fillRect/>
          </a:stretch>
        </p:blipFill>
        <p:spPr>
          <a:xfrm>
            <a:off x="0" y="1788"/>
            <a:ext cx="12188823" cy="6856212"/>
          </a:xfrm>
          <a:prstGeom prst="rect">
            <a:avLst/>
          </a:prstGeom>
          <a:ln w="12700">
            <a:miter lim="400000"/>
          </a:ln>
        </p:spPr>
      </p:pic>
      <p:pic>
        <p:nvPicPr>
          <p:cNvPr id="1388" name="Picture 9" descr="Picture 9"/>
          <p:cNvPicPr>
            <a:picLocks noChangeAspect="1"/>
          </p:cNvPicPr>
          <p:nvPr/>
        </p:nvPicPr>
        <p:blipFill>
          <a:blip r:embed="rId2" cstate="print"/>
          <a:stretch>
            <a:fillRect/>
          </a:stretch>
        </p:blipFill>
        <p:spPr>
          <a:xfrm>
            <a:off x="0" y="1786"/>
            <a:ext cx="12188823" cy="6856213"/>
          </a:xfrm>
          <a:prstGeom prst="rect">
            <a:avLst/>
          </a:prstGeom>
          <a:ln w="12700">
            <a:miter lim="400000"/>
          </a:ln>
        </p:spPr>
      </p:pic>
      <p:pic>
        <p:nvPicPr>
          <p:cNvPr id="1389" name="Picture 15" descr="Picture 15"/>
          <p:cNvPicPr>
            <a:picLocks noChangeAspect="1"/>
          </p:cNvPicPr>
          <p:nvPr/>
        </p:nvPicPr>
        <p:blipFill>
          <a:blip r:embed="rId5" cstate="print"/>
          <a:stretch>
            <a:fillRect/>
          </a:stretch>
        </p:blipFill>
        <p:spPr>
          <a:xfrm>
            <a:off x="0" y="1788"/>
            <a:ext cx="12188823" cy="6856212"/>
          </a:xfrm>
          <a:prstGeom prst="rect">
            <a:avLst/>
          </a:prstGeom>
          <a:ln w="12700">
            <a:miter lim="400000"/>
          </a:ln>
        </p:spPr>
      </p:pic>
      <p:sp>
        <p:nvSpPr>
          <p:cNvPr id="1390" name="Body Level One…"/>
          <p:cNvSpPr txBox="1">
            <a:spLocks noGrp="1"/>
          </p:cNvSpPr>
          <p:nvPr>
            <p:ph type="body" idx="1"/>
          </p:nvPr>
        </p:nvSpPr>
        <p:spPr>
          <a:xfrm>
            <a:off x="571500" y="1764285"/>
            <a:ext cx="11045953" cy="3697730"/>
          </a:xfrm>
          <a:prstGeom prst="rect">
            <a:avLst/>
          </a:prstGeom>
        </p:spPr>
        <p:txBody>
          <a:bodyPr>
            <a:normAutofit/>
          </a:bodyPr>
          <a:lstStyle>
            <a:lvl1pPr marL="0" indent="0">
              <a:buClrTx/>
              <a:buSzTx/>
              <a:buFontTx/>
              <a:buNone/>
              <a:defRPr>
                <a:solidFill>
                  <a:srgbClr val="59575C"/>
                </a:solidFill>
                <a:latin typeface="Salesforce Sans"/>
                <a:ea typeface="Salesforce Sans"/>
                <a:cs typeface="Salesforce Sans"/>
                <a:sym typeface="Salesforce Sans"/>
              </a:defRPr>
            </a:lvl1pPr>
            <a:lvl2pPr marL="202847" indent="-202847">
              <a:buClrTx/>
              <a:buSzPct val="100000"/>
              <a:buFontTx/>
              <a:defRPr>
                <a:solidFill>
                  <a:srgbClr val="59575C"/>
                </a:solidFill>
                <a:latin typeface="Salesforce Sans"/>
                <a:ea typeface="Salesforce Sans"/>
                <a:cs typeface="Salesforce Sans"/>
                <a:sym typeface="Salesforce Sans"/>
              </a:defRPr>
            </a:lvl2pPr>
            <a:lvl3pPr marL="410765" indent="-228203">
              <a:buClrTx/>
              <a:buSzPct val="100000"/>
              <a:buFontTx/>
              <a:defRPr>
                <a:solidFill>
                  <a:srgbClr val="59575C"/>
                </a:solidFill>
                <a:latin typeface="Salesforce Sans"/>
                <a:ea typeface="Salesforce Sans"/>
                <a:cs typeface="Salesforce Sans"/>
                <a:sym typeface="Salesforce Sans"/>
              </a:defRPr>
            </a:lvl3pPr>
            <a:lvl4pPr marL="625929" indent="-260804">
              <a:buClrTx/>
              <a:buSzPct val="100000"/>
              <a:buFontTx/>
              <a:defRPr>
                <a:solidFill>
                  <a:srgbClr val="59575C"/>
                </a:solidFill>
                <a:latin typeface="Salesforce Sans"/>
                <a:ea typeface="Salesforce Sans"/>
                <a:cs typeface="Salesforce Sans"/>
                <a:sym typeface="Salesforce Sans"/>
              </a:defRPr>
            </a:lvl4pPr>
            <a:lvl5pPr indent="0">
              <a:buClrTx/>
              <a:buFontTx/>
              <a:defRPr>
                <a:solidFill>
                  <a:srgbClr val="59575C"/>
                </a:solidFill>
                <a:latin typeface="Salesforce Sans"/>
                <a:ea typeface="Salesforce Sans"/>
                <a:cs typeface="Salesforce Sans"/>
                <a:sym typeface="Salesforce Sans"/>
              </a:defRPr>
            </a:lvl5pPr>
          </a:lstStyle>
          <a:p>
            <a:r>
              <a:t>Body Level One</a:t>
            </a:r>
          </a:p>
          <a:p>
            <a:pPr lvl="1"/>
            <a:r>
              <a:t>Body Level Two</a:t>
            </a:r>
          </a:p>
          <a:p>
            <a:pPr lvl="2"/>
            <a:r>
              <a:t>Body Level Three</a:t>
            </a:r>
          </a:p>
          <a:p>
            <a:pPr lvl="3"/>
            <a:r>
              <a:t>Body Level Four</a:t>
            </a:r>
          </a:p>
          <a:p>
            <a:pPr lvl="4"/>
            <a:r>
              <a:t>Body Level Five</a:t>
            </a:r>
          </a:p>
        </p:txBody>
      </p:sp>
      <p:sp>
        <p:nvSpPr>
          <p:cNvPr id="1391" name="Text Placeholder 3"/>
          <p:cNvSpPr>
            <a:spLocks noGrp="1"/>
          </p:cNvSpPr>
          <p:nvPr>
            <p:ph type="body" sz="quarter" idx="13"/>
          </p:nvPr>
        </p:nvSpPr>
        <p:spPr>
          <a:xfrm>
            <a:off x="571499" y="1097178"/>
            <a:ext cx="11045954" cy="338555"/>
          </a:xfrm>
          <a:prstGeom prst="rect">
            <a:avLst/>
          </a:prstGeom>
        </p:spPr>
        <p:txBody>
          <a:bodyPr>
            <a:normAutofit/>
          </a:bodyPr>
          <a:lstStyle/>
          <a:p>
            <a:pPr marL="0" indent="0">
              <a:spcBef>
                <a:spcPts val="0"/>
              </a:spcBef>
              <a:buClrTx/>
              <a:buSzTx/>
              <a:buFontTx/>
              <a:buNone/>
              <a:defRPr sz="2200">
                <a:solidFill>
                  <a:srgbClr val="8D837B"/>
                </a:solidFill>
                <a:latin typeface="Salesforce Sans"/>
                <a:ea typeface="Salesforce Sans"/>
                <a:cs typeface="Salesforce Sans"/>
                <a:sym typeface="Salesforce Sans"/>
              </a:defRPr>
            </a:pPr>
            <a:endParaRPr/>
          </a:p>
        </p:txBody>
      </p:sp>
      <p:pic>
        <p:nvPicPr>
          <p:cNvPr id="1392" name="pasted-image.pdf" descr="pasted-image.pdf"/>
          <p:cNvPicPr>
            <a:picLocks noChangeAspect="1"/>
          </p:cNvPicPr>
          <p:nvPr/>
        </p:nvPicPr>
        <p:blipFill>
          <a:blip r:embed="rId6" cstate="print"/>
          <a:stretch>
            <a:fillRect/>
          </a:stretch>
        </p:blipFill>
        <p:spPr>
          <a:xfrm>
            <a:off x="11030573" y="565458"/>
            <a:ext cx="635735" cy="445097"/>
          </a:xfrm>
          <a:prstGeom prst="rect">
            <a:avLst/>
          </a:prstGeom>
          <a:ln w="12700">
            <a:miter lim="400000"/>
          </a:ln>
        </p:spPr>
      </p:pic>
      <p:sp>
        <p:nvSpPr>
          <p:cNvPr id="1393" name="Title Text"/>
          <p:cNvSpPr txBox="1">
            <a:spLocks noGrp="1"/>
          </p:cNvSpPr>
          <p:nvPr>
            <p:ph type="title"/>
          </p:nvPr>
        </p:nvSpPr>
        <p:spPr>
          <a:xfrm>
            <a:off x="571503" y="63500"/>
            <a:ext cx="11045826" cy="990600"/>
          </a:xfrm>
          <a:prstGeom prst="rect">
            <a:avLst/>
          </a:prstGeom>
        </p:spPr>
        <p:txBody>
          <a:bodyPr>
            <a:normAutofit/>
          </a:bodyPr>
          <a:lstStyle>
            <a:lvl1pPr>
              <a:defRPr b="0">
                <a:solidFill>
                  <a:srgbClr val="205CA0"/>
                </a:solidFill>
                <a:latin typeface="Salesforce Sans"/>
                <a:ea typeface="Salesforce Sans"/>
                <a:cs typeface="Salesforce Sans"/>
                <a:sym typeface="Salesforce Sans"/>
              </a:defRPr>
            </a:lvl1pPr>
          </a:lstStyle>
          <a:p>
            <a:r>
              <a:t>Title Text</a:t>
            </a:r>
          </a:p>
        </p:txBody>
      </p:sp>
      <p:sp>
        <p:nvSpPr>
          <p:cNvPr id="1394" name="Slide Number"/>
          <p:cNvSpPr txBox="1">
            <a:spLocks noGrp="1"/>
          </p:cNvSpPr>
          <p:nvPr>
            <p:ph type="sldNum" sz="quarter" idx="2"/>
          </p:nvPr>
        </p:nvSpPr>
        <p:spPr>
          <a:xfrm>
            <a:off x="5886661" y="6172200"/>
            <a:ext cx="2841838" cy="368301"/>
          </a:xfrm>
          <a:prstGeom prst="rect">
            <a:avLst/>
          </a:prstGeom>
        </p:spPr>
        <p:txBody>
          <a:bodyPr lIns="45719" tIns="45719" rIns="45719" bIns="45719" anchor="ctr"/>
          <a:lstStyle>
            <a:lvl1pPr algn="r">
              <a:defRPr sz="1200">
                <a:solidFill>
                  <a:srgbClr val="205CA0"/>
                </a:solidFill>
                <a:latin typeface="Salesforce Sans"/>
                <a:ea typeface="Salesforce Sans"/>
                <a:cs typeface="Salesforce Sans"/>
                <a:sym typeface="Salesforce Sans"/>
              </a:defRPr>
            </a:lvl1p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ath - Mountain Right">
    <p:spTree>
      <p:nvGrpSpPr>
        <p:cNvPr id="1" name=""/>
        <p:cNvGrpSpPr/>
        <p:nvPr/>
      </p:nvGrpSpPr>
      <p:grpSpPr>
        <a:xfrm>
          <a:off x="0" y="0"/>
          <a:ext cx="0" cy="0"/>
          <a:chOff x="0" y="0"/>
          <a:chExt cx="0" cy="0"/>
        </a:xfrm>
      </p:grpSpPr>
      <p:pic>
        <p:nvPicPr>
          <p:cNvPr id="319"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320"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32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322" name="Shape 203" descr="Shape 203"/>
          <p:cNvPicPr>
            <a:picLocks noChangeAspect="1"/>
          </p:cNvPicPr>
          <p:nvPr/>
        </p:nvPicPr>
        <p:blipFill>
          <a:blip r:embed="rId4" cstate="print"/>
          <a:stretch>
            <a:fillRect/>
          </a:stretch>
        </p:blipFill>
        <p:spPr>
          <a:xfrm>
            <a:off x="23474" y="29980"/>
            <a:ext cx="12165352" cy="6843009"/>
          </a:xfrm>
          <a:prstGeom prst="rect">
            <a:avLst/>
          </a:prstGeom>
          <a:ln w="12700">
            <a:miter lim="400000"/>
          </a:ln>
        </p:spPr>
      </p:pic>
      <p:sp>
        <p:nvSpPr>
          <p:cNvPr id="323" name="Title Text"/>
          <p:cNvSpPr txBox="1">
            <a:spLocks noGrp="1"/>
          </p:cNvSpPr>
          <p:nvPr>
            <p:ph type="title"/>
          </p:nvPr>
        </p:nvSpPr>
        <p:spPr>
          <a:xfrm>
            <a:off x="571500" y="75694"/>
            <a:ext cx="11045953" cy="990121"/>
          </a:xfrm>
          <a:prstGeom prst="rect">
            <a:avLst/>
          </a:prstGeom>
        </p:spPr>
        <p:txBody>
          <a:bodyPr>
            <a:normAutofit/>
          </a:bodyPr>
          <a:lstStyle/>
          <a:p>
            <a:r>
              <a:t>Title Text</a:t>
            </a:r>
          </a:p>
        </p:txBody>
      </p:sp>
      <p:sp>
        <p:nvSpPr>
          <p:cNvPr id="324" name="Body Level One…"/>
          <p:cNvSpPr txBox="1">
            <a:spLocks noGrp="1"/>
          </p:cNvSpPr>
          <p:nvPr>
            <p:ph type="body" idx="1"/>
          </p:nvPr>
        </p:nvSpPr>
        <p:spPr>
          <a:xfrm>
            <a:off x="571500" y="1764287"/>
            <a:ext cx="11045953" cy="320876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25" name="Shape 206"/>
          <p:cNvSpPr txBox="1">
            <a:spLocks noGrp="1"/>
          </p:cNvSpPr>
          <p:nvPr>
            <p:ph type="body" sz="quarter" idx="13"/>
          </p:nvPr>
        </p:nvSpPr>
        <p:spPr>
          <a:xfrm>
            <a:off x="571499" y="1097178"/>
            <a:ext cx="11045954" cy="338555"/>
          </a:xfrm>
          <a:prstGeom prst="rect">
            <a:avLst/>
          </a:prstGeom>
        </p:spPr>
        <p:txBody>
          <a:bodyPr>
            <a:normAutofit/>
          </a:bodyPr>
          <a:lstStyle/>
          <a:p>
            <a:pPr indent="-368300">
              <a:buSzPts val="2200"/>
              <a:defRPr sz="2200">
                <a:solidFill>
                  <a:srgbClr val="5C646A"/>
                </a:solidFill>
              </a:defRPr>
            </a:pPr>
            <a:endParaRPr/>
          </a:p>
        </p:txBody>
      </p:sp>
      <p:pic>
        <p:nvPicPr>
          <p:cNvPr id="326" name="Shape 207" descr="Shape 207"/>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hird Split - Left">
    <p:spTree>
      <p:nvGrpSpPr>
        <p:cNvPr id="1" name=""/>
        <p:cNvGrpSpPr/>
        <p:nvPr/>
      </p:nvGrpSpPr>
      <p:grpSpPr>
        <a:xfrm>
          <a:off x="0" y="0"/>
          <a:ext cx="0" cy="0"/>
          <a:chOff x="0" y="0"/>
          <a:chExt cx="0" cy="0"/>
        </a:xfrm>
      </p:grpSpPr>
      <p:pic>
        <p:nvPicPr>
          <p:cNvPr id="333"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334"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33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36" name="Body Level One…"/>
          <p:cNvSpPr txBox="1">
            <a:spLocks noGrp="1"/>
          </p:cNvSpPr>
          <p:nvPr>
            <p:ph type="body" sz="quarter" idx="1"/>
          </p:nvPr>
        </p:nvSpPr>
        <p:spPr>
          <a:xfrm>
            <a:off x="571500" y="1763713"/>
            <a:ext cx="3299491" cy="4224338"/>
          </a:xfrm>
          <a:prstGeom prst="rect">
            <a:avLst/>
          </a:prstGeom>
        </p:spPr>
        <p:txBody>
          <a:bodyPr>
            <a:normAutofit/>
          </a:bodyPr>
          <a:lstStyle>
            <a:lvl1pPr>
              <a:spcBef>
                <a:spcPts val="1200"/>
              </a:spcBef>
            </a:lvl1pPr>
            <a:lvl2pPr>
              <a:spcBef>
                <a:spcPts val="1200"/>
              </a:spcBef>
            </a:lvl2pPr>
            <a:lvl3pPr>
              <a:spcBef>
                <a:spcPts val="1200"/>
              </a:spcBef>
            </a:lvl3pPr>
            <a:lvl4pPr>
              <a:spcBef>
                <a:spcPts val="1200"/>
              </a:spcBef>
            </a:lvl4pPr>
            <a:lvl5pPr>
              <a:spcBef>
                <a:spcPts val="1200"/>
              </a:spcBef>
            </a:lvl5pPr>
          </a:lstStyle>
          <a:p>
            <a:r>
              <a:t>Body Level One</a:t>
            </a:r>
          </a:p>
          <a:p>
            <a:pPr lvl="1"/>
            <a:r>
              <a:t>Body Level Two</a:t>
            </a:r>
          </a:p>
          <a:p>
            <a:pPr lvl="2"/>
            <a:r>
              <a:t>Body Level Three</a:t>
            </a:r>
          </a:p>
          <a:p>
            <a:pPr lvl="3"/>
            <a:r>
              <a:t>Body Level Four</a:t>
            </a:r>
          </a:p>
          <a:p>
            <a:pPr lvl="4"/>
            <a:r>
              <a:t>Body Level Five</a:t>
            </a:r>
          </a:p>
        </p:txBody>
      </p:sp>
      <p:sp>
        <p:nvSpPr>
          <p:cNvPr id="337"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38" name="Shape 212"/>
          <p:cNvSpPr txBox="1">
            <a:spLocks noGrp="1"/>
          </p:cNvSpPr>
          <p:nvPr>
            <p:ph type="body" sz="half" idx="13"/>
          </p:nvPr>
        </p:nvSpPr>
        <p:spPr>
          <a:xfrm>
            <a:off x="4413475" y="1763713"/>
            <a:ext cx="7189473" cy="4224202"/>
          </a:xfrm>
          <a:prstGeom prst="rect">
            <a:avLst/>
          </a:prstGeom>
        </p:spPr>
        <p:txBody>
          <a:bodyPr>
            <a:normAutofit/>
          </a:bodyPr>
          <a:lstStyle/>
          <a:p>
            <a:endParaRPr/>
          </a:p>
        </p:txBody>
      </p:sp>
      <p:sp>
        <p:nvSpPr>
          <p:cNvPr id="339" name="Shape 213"/>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40" name="Shape 215"/>
          <p:cNvSpPr/>
          <p:nvPr/>
        </p:nvSpPr>
        <p:spPr>
          <a:xfrm flipV="1">
            <a:off x="4083280"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hird Split - Right">
    <p:spTree>
      <p:nvGrpSpPr>
        <p:cNvPr id="1" name=""/>
        <p:cNvGrpSpPr/>
        <p:nvPr/>
      </p:nvGrpSpPr>
      <p:grpSpPr>
        <a:xfrm>
          <a:off x="0" y="0"/>
          <a:ext cx="0" cy="0"/>
          <a:chOff x="0" y="0"/>
          <a:chExt cx="0" cy="0"/>
        </a:xfrm>
      </p:grpSpPr>
      <p:pic>
        <p:nvPicPr>
          <p:cNvPr id="347" name="Shape 23" descr="Shape 23"/>
          <p:cNvPicPr>
            <a:picLocks noChangeAspect="1"/>
          </p:cNvPicPr>
          <p:nvPr/>
        </p:nvPicPr>
        <p:blipFill>
          <a:blip r:embed="rId2" cstate="print"/>
          <a:stretch>
            <a:fillRect/>
          </a:stretch>
        </p:blipFill>
        <p:spPr>
          <a:xfrm>
            <a:off x="9054" y="3438"/>
            <a:ext cx="12179770" cy="6851123"/>
          </a:xfrm>
          <a:prstGeom prst="rect">
            <a:avLst/>
          </a:prstGeom>
          <a:ln w="12700">
            <a:miter lim="400000"/>
          </a:ln>
        </p:spPr>
      </p:pic>
      <p:pic>
        <p:nvPicPr>
          <p:cNvPr id="348" name="Shape 24" descr="Shape 24"/>
          <p:cNvPicPr>
            <a:picLocks noChangeAspect="1"/>
          </p:cNvPicPr>
          <p:nvPr/>
        </p:nvPicPr>
        <p:blipFill>
          <a:blip r:embed="rId3" cstate="print"/>
          <a:stretch>
            <a:fillRect/>
          </a:stretch>
        </p:blipFill>
        <p:spPr>
          <a:xfrm>
            <a:off x="11320471" y="6257914"/>
            <a:ext cx="616303" cy="431414"/>
          </a:xfrm>
          <a:prstGeom prst="rect">
            <a:avLst/>
          </a:prstGeom>
          <a:ln w="12700">
            <a:miter lim="400000"/>
          </a:ln>
        </p:spPr>
      </p:pic>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50" name="Body Level One…"/>
          <p:cNvSpPr txBox="1">
            <a:spLocks noGrp="1"/>
          </p:cNvSpPr>
          <p:nvPr>
            <p:ph type="body" sz="quarter" idx="1"/>
          </p:nvPr>
        </p:nvSpPr>
        <p:spPr>
          <a:xfrm>
            <a:off x="8352257" y="1763713"/>
            <a:ext cx="3266656" cy="422433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1" name="Title Text"/>
          <p:cNvSpPr txBox="1">
            <a:spLocks noGrp="1"/>
          </p:cNvSpPr>
          <p:nvPr>
            <p:ph type="title"/>
          </p:nvPr>
        </p:nvSpPr>
        <p:spPr>
          <a:xfrm>
            <a:off x="571500" y="75075"/>
            <a:ext cx="11045953" cy="990120"/>
          </a:xfrm>
          <a:prstGeom prst="rect">
            <a:avLst/>
          </a:prstGeom>
        </p:spPr>
        <p:txBody>
          <a:bodyPr>
            <a:normAutofit/>
          </a:bodyPr>
          <a:lstStyle/>
          <a:p>
            <a:r>
              <a:t>Title Text</a:t>
            </a:r>
          </a:p>
        </p:txBody>
      </p:sp>
      <p:sp>
        <p:nvSpPr>
          <p:cNvPr id="352" name="Shape 219"/>
          <p:cNvSpPr txBox="1">
            <a:spLocks noGrp="1"/>
          </p:cNvSpPr>
          <p:nvPr>
            <p:ph type="body" sz="half" idx="13"/>
          </p:nvPr>
        </p:nvSpPr>
        <p:spPr>
          <a:xfrm>
            <a:off x="571498" y="1763713"/>
            <a:ext cx="7189473" cy="4224202"/>
          </a:xfrm>
          <a:prstGeom prst="rect">
            <a:avLst/>
          </a:prstGeom>
        </p:spPr>
        <p:txBody>
          <a:bodyPr>
            <a:normAutofit/>
          </a:bodyPr>
          <a:lstStyle/>
          <a:p>
            <a:endParaRPr/>
          </a:p>
        </p:txBody>
      </p:sp>
      <p:sp>
        <p:nvSpPr>
          <p:cNvPr id="353" name="Shape 220"/>
          <p:cNvSpPr txBox="1">
            <a:spLocks noGrp="1"/>
          </p:cNvSpPr>
          <p:nvPr>
            <p:ph type="body" sz="quarter" idx="14"/>
          </p:nvPr>
        </p:nvSpPr>
        <p:spPr>
          <a:xfrm>
            <a:off x="571499" y="1097178"/>
            <a:ext cx="11046143" cy="338555"/>
          </a:xfrm>
          <a:prstGeom prst="rect">
            <a:avLst/>
          </a:prstGeom>
        </p:spPr>
        <p:txBody>
          <a:bodyPr>
            <a:normAutofit/>
          </a:bodyPr>
          <a:lstStyle/>
          <a:p>
            <a:pPr indent="-368300">
              <a:buSzPts val="2200"/>
              <a:defRPr sz="2200">
                <a:solidFill>
                  <a:srgbClr val="5C646A"/>
                </a:solidFill>
              </a:defRPr>
            </a:pPr>
            <a:endParaRPr/>
          </a:p>
        </p:txBody>
      </p:sp>
      <p:sp>
        <p:nvSpPr>
          <p:cNvPr id="354" name="Shape 222"/>
          <p:cNvSpPr/>
          <p:nvPr/>
        </p:nvSpPr>
        <p:spPr>
          <a:xfrm flipV="1">
            <a:off x="8009822" y="1765300"/>
            <a:ext cx="1" cy="4222615"/>
          </a:xfrm>
          <a:prstGeom prst="line">
            <a:avLst/>
          </a:prstGeom>
          <a:ln>
            <a:solidFill>
              <a:srgbClr val="90A5B1"/>
            </a:solidFill>
          </a:ln>
        </p:spPr>
        <p:txBody>
          <a:bodyPr lIns="0" tIns="0" rIns="0" bIns="0"/>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hape 23" descr="Shape 23"/>
          <p:cNvPicPr>
            <a:picLocks noChangeAspect="1"/>
          </p:cNvPicPr>
          <p:nvPr/>
        </p:nvPicPr>
        <p:blipFill>
          <a:blip r:embed="rId62" cstate="print"/>
          <a:stretch>
            <a:fillRect/>
          </a:stretch>
        </p:blipFill>
        <p:spPr>
          <a:xfrm>
            <a:off x="9054" y="3438"/>
            <a:ext cx="12179770" cy="6851123"/>
          </a:xfrm>
          <a:prstGeom prst="rect">
            <a:avLst/>
          </a:prstGeom>
          <a:ln w="12700">
            <a:miter lim="400000"/>
          </a:ln>
        </p:spPr>
      </p:pic>
      <p:pic>
        <p:nvPicPr>
          <p:cNvPr id="3" name="Shape 24" descr="Shape 24"/>
          <p:cNvPicPr>
            <a:picLocks noChangeAspect="1"/>
          </p:cNvPicPr>
          <p:nvPr/>
        </p:nvPicPr>
        <p:blipFill>
          <a:blip r:embed="rId63" cstate="print"/>
          <a:stretch>
            <a:fillRect/>
          </a:stretch>
        </p:blipFill>
        <p:spPr>
          <a:xfrm>
            <a:off x="11320471" y="6257914"/>
            <a:ext cx="616303" cy="431414"/>
          </a:xfrm>
          <a:prstGeom prst="rect">
            <a:avLst/>
          </a:prstGeom>
          <a:ln w="12700">
            <a:miter lim="400000"/>
          </a:ln>
        </p:spPr>
      </p:pic>
      <p:sp>
        <p:nvSpPr>
          <p:cNvPr id="4" name="Slide Number"/>
          <p:cNvSpPr txBox="1">
            <a:spLocks noGrp="1"/>
          </p:cNvSpPr>
          <p:nvPr>
            <p:ph type="sldNum" sz="quarter" idx="2"/>
          </p:nvPr>
        </p:nvSpPr>
        <p:spPr>
          <a:xfrm>
            <a:off x="11641818" y="63500"/>
            <a:ext cx="301868" cy="288784"/>
          </a:xfrm>
          <a:prstGeom prst="rect">
            <a:avLst/>
          </a:prstGeom>
          <a:ln w="12700">
            <a:miter lim="400000"/>
          </a:ln>
        </p:spPr>
        <p:txBody>
          <a:bodyPr wrap="none" lIns="45699" tIns="45699" rIns="45699" bIns="45699">
            <a:spAutoFit/>
          </a:bodyPr>
          <a:lstStyle>
            <a:lvl1pPr>
              <a:defRPr>
                <a:solidFill>
                  <a:srgbClr val="5C646A"/>
                </a:solidFill>
              </a:defRPr>
            </a:lvl1pPr>
          </a:lstStyle>
          <a:p>
            <a:fld id="{86CB4B4D-7CA3-9044-876B-883B54F8677D}" type="slidenum">
              <a:rPr/>
              <a:pPr/>
              <a:t>‹#›</a:t>
            </a:fld>
            <a:endParaRPr/>
          </a:p>
        </p:txBody>
      </p:sp>
      <p:sp>
        <p:nvSpPr>
          <p:cNvPr id="5" name="Shape 56"/>
          <p:cNvSpPr txBox="1"/>
          <p:nvPr/>
        </p:nvSpPr>
        <p:spPr>
          <a:xfrm>
            <a:off x="455612" y="1371600"/>
            <a:ext cx="8458201" cy="3285153"/>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spAutoFit/>
          </a:bodyPr>
          <a:lstStyle/>
          <a:p>
            <a:pPr>
              <a:defRPr sz="1600">
                <a:solidFill>
                  <a:srgbClr val="3E6E84"/>
                </a:solidFill>
              </a:defRPr>
            </a:pPr>
            <a:r>
              <a:rPr dirty="0"/>
              <a:t>© Copyright 2000-2018 salesforce.com, inc. All rights reserved. Various trademarks held by their respective owners.</a:t>
            </a:r>
            <a:endParaRPr dirty="0">
              <a:solidFill>
                <a:srgbClr val="000000"/>
              </a:solidFill>
            </a:endParaRPr>
          </a:p>
          <a:p>
            <a:pPr>
              <a:spcBef>
                <a:spcPts val="1200"/>
              </a:spcBef>
              <a:defRPr sz="1600">
                <a:solidFill>
                  <a:srgbClr val="3E6E84"/>
                </a:solidFill>
              </a:defRPr>
            </a:pPr>
            <a:r>
              <a:rPr dirty="0"/>
              <a:t>Rights of ALBERT EINSTEIN are used with permission of The Hebrew University of Jerusalem. Represented exclusively by </a:t>
            </a:r>
            <a:r>
              <a:rPr dirty="0" err="1"/>
              <a:t>Greenlight</a:t>
            </a:r>
            <a:r>
              <a:rPr dirty="0"/>
              <a:t>.</a:t>
            </a:r>
            <a:endParaRPr dirty="0">
              <a:solidFill>
                <a:srgbClr val="000000"/>
              </a:solidFill>
            </a:endParaRPr>
          </a:p>
          <a:p>
            <a:pPr>
              <a:spcBef>
                <a:spcPts val="1200"/>
              </a:spcBef>
              <a:defRPr sz="1600">
                <a:solidFill>
                  <a:srgbClr val="3E6E84"/>
                </a:solidFill>
              </a:defRPr>
            </a:pPr>
            <a:r>
              <a:rPr dirty="0"/>
              <a:t>This document contains proprietary information of salesforce.com, inc., it is provided under a license agreement containing restrictions on use, duplication and disclosure and is also protected by copyright law.  Permission is granted to customers of salesforce.com, inc. to use and modify this document for their internal business purposes only. Resale of this document or its contents is prohibited.</a:t>
            </a:r>
            <a:endParaRPr dirty="0">
              <a:solidFill>
                <a:srgbClr val="000000"/>
              </a:solidFill>
            </a:endParaRPr>
          </a:p>
          <a:p>
            <a:pPr>
              <a:spcBef>
                <a:spcPts val="1200"/>
              </a:spcBef>
              <a:defRPr sz="1600">
                <a:solidFill>
                  <a:srgbClr val="3E6E84"/>
                </a:solidFill>
              </a:defRPr>
            </a:pPr>
            <a:r>
              <a:rPr dirty="0"/>
              <a:t>The information in this document is subject to change without notice. Should you find any problems or errors, please log a case from the Support link on the Salesforce home page. Salesforce.com, inc. does not warrant that this document is error-free.</a:t>
            </a:r>
          </a:p>
        </p:txBody>
      </p:sp>
      <p:sp>
        <p:nvSpPr>
          <p:cNvPr id="6" name="Shape 57"/>
          <p:cNvSpPr txBox="1"/>
          <p:nvPr/>
        </p:nvSpPr>
        <p:spPr>
          <a:xfrm>
            <a:off x="455612" y="214116"/>
            <a:ext cx="8458201" cy="486168"/>
          </a:xfrm>
          <a:prstGeom prst="rect">
            <a:avLst/>
          </a:prstGeom>
          <a:ln w="12700">
            <a:miter lim="400000"/>
          </a:ln>
          <a:extLst>
            <a:ext uri="{C572A759-6A51-4108-AA02-DFA0A04FC94B}">
              <ma14:wrappingTextBoxFlag xmlns:ma14="http://schemas.microsoft.com/office/mac/drawingml/2011/main" xmlns="" val="1"/>
            </a:ext>
          </a:extLst>
        </p:spPr>
        <p:txBody>
          <a:bodyPr lIns="45699" tIns="45699" rIns="45699" bIns="45699" anchor="ctr">
            <a:spAutoFit/>
          </a:bodyPr>
          <a:lstStyle>
            <a:lvl1pPr>
              <a:defRPr sz="2800" b="1">
                <a:solidFill>
                  <a:srgbClr val="3E6E84"/>
                </a:solidFill>
              </a:defRPr>
            </a:lvl1pPr>
          </a:lstStyle>
          <a:p>
            <a:r>
              <a:t>Copyright</a:t>
            </a:r>
          </a:p>
        </p:txBody>
      </p:sp>
      <p:sp>
        <p:nvSpPr>
          <p:cNvPr id="7" name="Title Text"/>
          <p:cNvSpPr txBox="1">
            <a:spLocks noGrp="1"/>
          </p:cNvSpPr>
          <p:nvPr>
            <p:ph type="title"/>
          </p:nvPr>
        </p:nvSpPr>
        <p:spPr>
          <a:xfrm>
            <a:off x="608965" y="0"/>
            <a:ext cx="10961370" cy="141763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8" name="Body Level One…"/>
          <p:cNvSpPr txBox="1">
            <a:spLocks noGrp="1"/>
          </p:cNvSpPr>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1" r:id="rId4"/>
    <p:sldLayoutId id="2147483665" r:id="rId5"/>
    <p:sldLayoutId id="2147483667" r:id="rId6"/>
    <p:sldLayoutId id="2147483670" r:id="rId7"/>
    <p:sldLayoutId id="2147483671" r:id="rId8"/>
    <p:sldLayoutId id="2147483672" r:id="rId9"/>
    <p:sldLayoutId id="2147483673" r:id="rId10"/>
    <p:sldLayoutId id="2147483674"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9" r:id="rId22"/>
    <p:sldLayoutId id="2147483690" r:id="rId23"/>
    <p:sldLayoutId id="2147483693" r:id="rId24"/>
    <p:sldLayoutId id="2147483695" r:id="rId25"/>
    <p:sldLayoutId id="2147483696" r:id="rId26"/>
    <p:sldLayoutId id="2147483697" r:id="rId27"/>
    <p:sldLayoutId id="2147483698" r:id="rId28"/>
    <p:sldLayoutId id="2147483699" r:id="rId29"/>
    <p:sldLayoutId id="2147483700"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3" r:id="rId59"/>
    <p:sldLayoutId id="2147483734" r:id="rId60"/>
  </p:sldLayoutIdLst>
  <p:transition spd="med"/>
  <p:txStyles>
    <p:titleStyle>
      <a:lvl1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1pPr>
      <a:lvl2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2pPr>
      <a:lvl3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3pPr>
      <a:lvl4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4pPr>
      <a:lvl5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5pPr>
      <a:lvl6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6pPr>
      <a:lvl7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7pPr>
      <a:lvl8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8pPr>
      <a:lvl9pPr marL="0" marR="0" indent="0" algn="l" defTabSz="914400" rtl="0" latinLnBrk="0">
        <a:lnSpc>
          <a:spcPct val="95000"/>
        </a:lnSpc>
        <a:spcBef>
          <a:spcPts val="0"/>
        </a:spcBef>
        <a:spcAft>
          <a:spcPts val="0"/>
        </a:spcAft>
        <a:buClrTx/>
        <a:buSzTx/>
        <a:buFontTx/>
        <a:buNone/>
        <a:tabLst/>
        <a:defRPr sz="3000" b="1" i="0" u="none" strike="noStrike" cap="none" spc="0" baseline="0">
          <a:ln>
            <a:noFill/>
          </a:ln>
          <a:solidFill>
            <a:srgbClr val="3E6E84"/>
          </a:solidFill>
          <a:uFillTx/>
          <a:latin typeface="+mj-lt"/>
          <a:ea typeface="+mj-ea"/>
          <a:cs typeface="+mj-cs"/>
          <a:sym typeface="Arial"/>
        </a:defRPr>
      </a:lvl9pPr>
    </p:titleStyle>
    <p:bodyStyle>
      <a:lvl1pPr marL="457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1pPr>
      <a:lvl2pPr marL="952500" marR="0" indent="-3810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2pPr>
      <a:lvl3pPr marL="1454150" marR="0" indent="-41275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3pPr>
      <a:lvl4pPr marL="1964871" marR="0" indent="-453571"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4pPr>
      <a:lvl5pPr marL="0" marR="0" indent="2057400" algn="l" defTabSz="914400" rtl="0" latinLnBrk="0">
        <a:lnSpc>
          <a:spcPct val="100000"/>
        </a:lnSpc>
        <a:spcBef>
          <a:spcPts val="1100"/>
        </a:spcBef>
        <a:spcAft>
          <a:spcPts val="0"/>
        </a:spcAft>
        <a:buClr>
          <a:srgbClr val="7F7F7F"/>
        </a:buClr>
        <a:buSzTx/>
        <a:buFont typeface="Arial"/>
        <a:buNone/>
        <a:tabLst/>
        <a:defRPr sz="2000" b="0" i="0" u="none" strike="noStrike" cap="none" spc="0" baseline="0">
          <a:ln>
            <a:noFill/>
          </a:ln>
          <a:solidFill>
            <a:srgbClr val="3E6E84"/>
          </a:solidFill>
          <a:uFillTx/>
          <a:latin typeface="+mj-lt"/>
          <a:ea typeface="+mj-ea"/>
          <a:cs typeface="+mj-cs"/>
          <a:sym typeface="Arial"/>
        </a:defRPr>
      </a:lvl5pPr>
      <a:lvl6pPr marL="27432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6pPr>
      <a:lvl7pPr marL="32004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7pPr>
      <a:lvl8pPr marL="36576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8pPr>
      <a:lvl9pPr marL="4114800" marR="0" indent="-355600" algn="l" defTabSz="914400" rtl="0" latinLnBrk="0">
        <a:lnSpc>
          <a:spcPct val="100000"/>
        </a:lnSpc>
        <a:spcBef>
          <a:spcPts val="1100"/>
        </a:spcBef>
        <a:spcAft>
          <a:spcPts val="0"/>
        </a:spcAft>
        <a:buClr>
          <a:srgbClr val="7F7F7F"/>
        </a:buClr>
        <a:buSzPts val="2000"/>
        <a:buFont typeface="Arial"/>
        <a:buChar char="•"/>
        <a:tabLst/>
        <a:defRPr sz="2000" b="0" i="0" u="none" strike="noStrike" cap="none" spc="0" baseline="0">
          <a:ln>
            <a:noFill/>
          </a:ln>
          <a:solidFill>
            <a:srgbClr val="3E6E84"/>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59.xml"/><Relationship Id="rId4" Type="http://schemas.openxmlformats.org/officeDocument/2006/relationships/image" Target="../media/image130.jpeg"/></Relationships>
</file>

<file path=ppt/slides/_rels/slide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FD529-2DD6-4306-A2B7-97A0FFBE5080}"/>
              </a:ext>
            </a:extLst>
          </p:cNvPr>
          <p:cNvSpPr>
            <a:spLocks noGrp="1"/>
          </p:cNvSpPr>
          <p:nvPr>
            <p:ph type="title"/>
          </p:nvPr>
        </p:nvSpPr>
        <p:spPr>
          <a:xfrm>
            <a:off x="2941053" y="2648197"/>
            <a:ext cx="6871330" cy="1298448"/>
          </a:xfrm>
        </p:spPr>
        <p:txBody>
          <a:bodyPr>
            <a:normAutofit fontScale="90000"/>
          </a:bodyPr>
          <a:lstStyle/>
          <a:p>
            <a:pPr algn="ctr"/>
            <a:r>
              <a:rPr lang="en-US" sz="4400" dirty="0" smtClean="0">
                <a:solidFill>
                  <a:srgbClr val="00B050"/>
                </a:solidFill>
                <a:effectLst>
                  <a:outerShdw blurRad="38100" dist="38100" dir="2700000" algn="tl">
                    <a:srgbClr val="000000">
                      <a:alpha val="43137"/>
                    </a:srgbClr>
                  </a:outerShdw>
                </a:effectLst>
                <a:latin typeface="Candara" panose="020E0502030303020204" pitchFamily="34" charset="0"/>
              </a:rPr>
              <a:t>Capstone Project Report </a:t>
            </a:r>
            <a:br>
              <a:rPr lang="en-US" sz="4400" dirty="0" smtClean="0">
                <a:solidFill>
                  <a:srgbClr val="00B050"/>
                </a:solidFill>
                <a:effectLst>
                  <a:outerShdw blurRad="38100" dist="38100" dir="2700000" algn="tl">
                    <a:srgbClr val="000000">
                      <a:alpha val="43137"/>
                    </a:srgbClr>
                  </a:outerShdw>
                </a:effectLst>
                <a:latin typeface="Candara" panose="020E0502030303020204" pitchFamily="34" charset="0"/>
              </a:rPr>
            </a:br>
            <a:r>
              <a:rPr lang="en-US" sz="4400" dirty="0" smtClean="0">
                <a:solidFill>
                  <a:srgbClr val="00B050"/>
                </a:solidFill>
                <a:effectLst>
                  <a:outerShdw blurRad="38100" dist="38100" dir="2700000" algn="tl">
                    <a:srgbClr val="000000">
                      <a:alpha val="43137"/>
                    </a:srgbClr>
                  </a:outerShdw>
                </a:effectLst>
                <a:latin typeface="Candara" panose="020E0502030303020204" pitchFamily="34" charset="0"/>
              </a:rPr>
              <a:t>On</a:t>
            </a:r>
            <a:br>
              <a:rPr lang="en-US" sz="4400" dirty="0" smtClean="0">
                <a:solidFill>
                  <a:srgbClr val="00B050"/>
                </a:solidFill>
                <a:effectLst>
                  <a:outerShdw blurRad="38100" dist="38100" dir="2700000" algn="tl">
                    <a:srgbClr val="000000">
                      <a:alpha val="43137"/>
                    </a:srgbClr>
                  </a:outerShdw>
                </a:effectLst>
                <a:latin typeface="Candara" panose="020E0502030303020204" pitchFamily="34" charset="0"/>
              </a:rPr>
            </a:br>
            <a:r>
              <a:rPr lang="en-US" sz="4400" dirty="0" smtClean="0">
                <a:solidFill>
                  <a:srgbClr val="00B050"/>
                </a:solidFill>
                <a:effectLst>
                  <a:outerShdw blurRad="38100" dist="38100" dir="2700000" algn="tl">
                    <a:srgbClr val="000000">
                      <a:alpha val="43137"/>
                    </a:srgbClr>
                  </a:outerShdw>
                </a:effectLst>
                <a:latin typeface="Candara" panose="020E0502030303020204" pitchFamily="34" charset="0"/>
              </a:rPr>
              <a:t>“Travel Approval App”</a:t>
            </a:r>
            <a:r>
              <a:rPr lang="en-IN" sz="4400" dirty="0" smtClean="0">
                <a:solidFill>
                  <a:srgbClr val="00B050"/>
                </a:solidFill>
                <a:effectLst>
                  <a:outerShdw blurRad="38100" dist="38100" dir="2700000" algn="tl">
                    <a:srgbClr val="000000">
                      <a:alpha val="43137"/>
                    </a:srgbClr>
                  </a:outerShdw>
                </a:effectLst>
                <a:latin typeface="Candara" panose="020E0502030303020204" pitchFamily="34" charset="0"/>
              </a:rPr>
              <a:t/>
            </a:r>
            <a:br>
              <a:rPr lang="en-IN" sz="4400" dirty="0" smtClean="0">
                <a:solidFill>
                  <a:srgbClr val="00B050"/>
                </a:solidFill>
                <a:effectLst>
                  <a:outerShdw blurRad="38100" dist="38100" dir="2700000" algn="tl">
                    <a:srgbClr val="000000">
                      <a:alpha val="43137"/>
                    </a:srgbClr>
                  </a:outerShdw>
                </a:effectLst>
                <a:latin typeface="Candara" panose="020E0502030303020204" pitchFamily="34" charset="0"/>
              </a:rPr>
            </a:br>
            <a:endParaRPr lang="en-US" sz="4400" dirty="0">
              <a:solidFill>
                <a:srgbClr val="00B050"/>
              </a:solidFill>
              <a:latin typeface="Salesforce Sans"/>
            </a:endParaRPr>
          </a:p>
        </p:txBody>
      </p:sp>
      <p:sp>
        <p:nvSpPr>
          <p:cNvPr id="3" name="Text Placeholder 2">
            <a:extLst>
              <a:ext uri="{FF2B5EF4-FFF2-40B4-BE49-F238E27FC236}">
                <a16:creationId xmlns:a16="http://schemas.microsoft.com/office/drawing/2014/main" xmlns="" id="{B6092FA2-FE3C-485F-9A11-5649837C9408}"/>
              </a:ext>
            </a:extLst>
          </p:cNvPr>
          <p:cNvSpPr>
            <a:spLocks noGrp="1"/>
          </p:cNvSpPr>
          <p:nvPr>
            <p:ph type="body" sz="quarter" idx="1"/>
          </p:nvPr>
        </p:nvSpPr>
        <p:spPr>
          <a:xfrm>
            <a:off x="931832" y="3946645"/>
            <a:ext cx="4340811" cy="1415084"/>
          </a:xfrm>
        </p:spPr>
        <p:txBody>
          <a:bodyPr>
            <a:normAutofit/>
          </a:bodyPr>
          <a:lstStyle/>
          <a:p>
            <a:r>
              <a:rPr lang="en-US"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BY:</a:t>
            </a:r>
          </a:p>
          <a:p>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Name: </a:t>
            </a:r>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KOTA NAVANESH</a:t>
            </a:r>
            <a:endPar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endParaRPr>
          </a:p>
          <a:p>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Batch: </a:t>
            </a:r>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WIP-SF-13</a:t>
            </a:r>
          </a:p>
          <a:p>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LMS Id: </a:t>
            </a:r>
            <a:r>
              <a:rPr lang="en-IN" sz="1800" b="1" dirty="0" smtClean="0">
                <a:solidFill>
                  <a:srgbClr val="0B2B21"/>
                </a:solidFill>
                <a:effectLst>
                  <a:outerShdw blurRad="38100" dist="38100" dir="2700000" algn="tl">
                    <a:srgbClr val="000000">
                      <a:alpha val="43137"/>
                    </a:srgbClr>
                  </a:outerShdw>
                </a:effectLst>
                <a:latin typeface="Times New Roman" pitchFamily="18" charset="0"/>
                <a:cs typeface="Times New Roman" pitchFamily="18" charset="0"/>
              </a:rPr>
              <a:t>MGSA_518</a:t>
            </a:r>
            <a:endParaRPr lang="en-IN" sz="1800" b="1" dirty="0">
              <a:solidFill>
                <a:srgbClr val="0B2B2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 name="Picture 4" descr="Logo&#10;&#10;Description automatically generated">
            <a:extLst>
              <a:ext uri="{FF2B5EF4-FFF2-40B4-BE49-F238E27FC236}">
                <a16:creationId xmlns:a16="http://schemas.microsoft.com/office/drawing/2014/main" xmlns="" id="{522863E2-7D37-3A9A-BED4-DE8CEA23C12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56721" y="382092"/>
            <a:ext cx="2879090" cy="762635"/>
          </a:xfrm>
          <a:prstGeom prst="rect">
            <a:avLst/>
          </a:prstGeom>
        </p:spPr>
      </p:pic>
    </p:spTree>
    <p:extLst>
      <p:ext uri="{BB962C8B-B14F-4D97-AF65-F5344CB8AC3E}">
        <p14:creationId xmlns:p14="http://schemas.microsoft.com/office/powerpoint/2010/main" xmlns="" val="169393681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IN" sz="3200" b="1" dirty="0" smtClean="0">
                <a:ea typeface="Calibri" panose="020F0502020204030204" pitchFamily="34" charset="0"/>
                <a:cs typeface="Times New Roman" panose="02020603050405020304" pitchFamily="18" charset="0"/>
              </a:rPr>
              <a:t>Creating </a:t>
            </a:r>
            <a:r>
              <a:rPr lang="en-IN" sz="3200" b="1" dirty="0" smtClean="0">
                <a:ea typeface="Calibri" panose="020F0502020204030204" pitchFamily="34" charset="0"/>
                <a:cs typeface="Times New Roman" panose="02020603050405020304" pitchFamily="18" charset="0"/>
              </a:rPr>
              <a:t>Lightning </a:t>
            </a:r>
            <a:r>
              <a:rPr lang="en-IN" sz="3200" b="1" dirty="0" smtClean="0">
                <a:ea typeface="Calibri" panose="020F0502020204030204" pitchFamily="34" charset="0"/>
                <a:cs typeface="Times New Roman" panose="02020603050405020304" pitchFamily="18" charset="0"/>
              </a:rPr>
              <a:t>Travel App</a:t>
            </a:r>
            <a:endParaRPr lang="en-US" dirty="0"/>
          </a:p>
        </p:txBody>
      </p:sp>
      <p:pic>
        <p:nvPicPr>
          <p:cNvPr id="4" name="Picture 3" descr="1.JPG"/>
          <p:cNvPicPr>
            <a:picLocks noChangeAspect="1"/>
          </p:cNvPicPr>
          <p:nvPr/>
        </p:nvPicPr>
        <p:blipFill>
          <a:blip r:embed="rId2" cstate="print"/>
          <a:stretch>
            <a:fillRect/>
          </a:stretch>
        </p:blipFill>
        <p:spPr>
          <a:xfrm>
            <a:off x="571504" y="1591294"/>
            <a:ext cx="5651166" cy="3847606"/>
          </a:xfrm>
          <a:prstGeom prst="rect">
            <a:avLst/>
          </a:prstGeom>
        </p:spPr>
      </p:pic>
      <p:pic>
        <p:nvPicPr>
          <p:cNvPr id="5" name="Picture 4" descr="1-4.JPG"/>
          <p:cNvPicPr>
            <a:picLocks noChangeAspect="1"/>
          </p:cNvPicPr>
          <p:nvPr/>
        </p:nvPicPr>
        <p:blipFill>
          <a:blip r:embed="rId3" cstate="print"/>
          <a:stretch>
            <a:fillRect/>
          </a:stretch>
        </p:blipFill>
        <p:spPr>
          <a:xfrm>
            <a:off x="6460177" y="1591294"/>
            <a:ext cx="5422240" cy="3847606"/>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Custom object Department and Creating custom fields in Department object</a:t>
            </a:r>
            <a:endParaRPr lang="en-US" sz="2000" dirty="0"/>
          </a:p>
        </p:txBody>
      </p:sp>
      <p:pic>
        <p:nvPicPr>
          <p:cNvPr id="4" name="Picture 3" descr="1-6.JPG"/>
          <p:cNvPicPr>
            <a:picLocks noChangeAspect="1"/>
          </p:cNvPicPr>
          <p:nvPr/>
        </p:nvPicPr>
        <p:blipFill>
          <a:blip r:embed="rId2" cstate="print"/>
          <a:stretch>
            <a:fillRect/>
          </a:stretch>
        </p:blipFill>
        <p:spPr>
          <a:xfrm>
            <a:off x="1056904" y="1318161"/>
            <a:ext cx="10046525" cy="5212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b="1" dirty="0" smtClean="0"/>
              <a:t>Field dependency in </a:t>
            </a:r>
            <a:r>
              <a:rPr lang="en-US" sz="2000" b="1" dirty="0" smtClean="0"/>
              <a:t>department object</a:t>
            </a:r>
            <a:endParaRPr lang="en-US" sz="2000" dirty="0"/>
          </a:p>
        </p:txBody>
      </p:sp>
      <p:pic>
        <p:nvPicPr>
          <p:cNvPr id="4" name="Picture 3" descr="1-7.JPG"/>
          <p:cNvPicPr>
            <a:picLocks noChangeAspect="1"/>
          </p:cNvPicPr>
          <p:nvPr/>
        </p:nvPicPr>
        <p:blipFill>
          <a:blip r:embed="rId2" cstate="print"/>
          <a:stretch>
            <a:fillRect/>
          </a:stretch>
        </p:blipFill>
        <p:spPr>
          <a:xfrm>
            <a:off x="724395" y="1199408"/>
            <a:ext cx="10675918" cy="5344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Custom Object Travel Approval and Custom Fields in that Object</a:t>
            </a:r>
            <a:endParaRPr lang="en-US" sz="2000" dirty="0"/>
          </a:p>
        </p:txBody>
      </p:sp>
      <p:pic>
        <p:nvPicPr>
          <p:cNvPr id="4" name="Picture 3" descr="1-9.JPG"/>
          <p:cNvPicPr>
            <a:picLocks noChangeAspect="1"/>
          </p:cNvPicPr>
          <p:nvPr/>
        </p:nvPicPr>
        <p:blipFill>
          <a:blip r:embed="rId2" cstate="print"/>
          <a:stretch>
            <a:fillRect/>
          </a:stretch>
        </p:blipFill>
        <p:spPr>
          <a:xfrm>
            <a:off x="890648" y="1199408"/>
            <a:ext cx="10726681" cy="5356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After creating travel approval object with fields, it looks as shown below</a:t>
            </a:r>
            <a:endParaRPr lang="en-US" sz="2000" dirty="0"/>
          </a:p>
        </p:txBody>
      </p:sp>
      <p:pic>
        <p:nvPicPr>
          <p:cNvPr id="4" name="Picture 3" descr="1-10.JPG"/>
          <p:cNvPicPr>
            <a:picLocks noChangeAspect="1"/>
          </p:cNvPicPr>
          <p:nvPr/>
        </p:nvPicPr>
        <p:blipFill>
          <a:blip r:embed="rId2" cstate="print"/>
          <a:stretch>
            <a:fillRect/>
          </a:stretch>
        </p:blipFill>
        <p:spPr>
          <a:xfrm>
            <a:off x="760021" y="1282535"/>
            <a:ext cx="10604666" cy="5191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0104414" cy="990600"/>
          </a:xfrm>
        </p:spPr>
        <p:txBody>
          <a:bodyPr>
            <a:normAutofit/>
          </a:bodyPr>
          <a:lstStyle/>
          <a:p>
            <a:pPr algn="ctr"/>
            <a:r>
              <a:rPr lang="en-IN" sz="2000" b="1" dirty="0" smtClean="0">
                <a:ea typeface="Calibri" panose="020F0502020204030204" pitchFamily="34" charset="0"/>
                <a:cs typeface="Times New Roman" panose="02020603050405020304" pitchFamily="18" charset="0"/>
              </a:rPr>
              <a:t>Importing Department records using data import wizard and </a:t>
            </a:r>
            <a:br>
              <a:rPr lang="en-IN" sz="2000" b="1" dirty="0" smtClean="0">
                <a:ea typeface="Calibri" panose="020F0502020204030204" pitchFamily="34" charset="0"/>
                <a:cs typeface="Times New Roman" panose="02020603050405020304" pitchFamily="18" charset="0"/>
              </a:rPr>
            </a:br>
            <a:r>
              <a:rPr lang="en-IN" sz="2000" b="1" dirty="0" smtClean="0">
                <a:ea typeface="Calibri" panose="020F0502020204030204" pitchFamily="34" charset="0"/>
                <a:cs typeface="Times New Roman" panose="02020603050405020304" pitchFamily="18" charset="0"/>
              </a:rPr>
              <a:t>imported record data status can viewed </a:t>
            </a:r>
            <a:r>
              <a:rPr lang="en-IN" sz="2000" b="1" dirty="0" smtClean="0">
                <a:ea typeface="Calibri" panose="020F0502020204030204" pitchFamily="34" charset="0"/>
                <a:cs typeface="Times New Roman" panose="02020603050405020304" pitchFamily="18" charset="0"/>
              </a:rPr>
              <a:t>below in Bulk Data Load Jobs</a:t>
            </a:r>
            <a:endParaRPr lang="en-US" sz="2000" b="1" dirty="0"/>
          </a:p>
        </p:txBody>
      </p:sp>
      <p:pic>
        <p:nvPicPr>
          <p:cNvPr id="4" name="Picture 3" descr="1-11.JPG"/>
          <p:cNvPicPr>
            <a:picLocks noChangeAspect="1"/>
          </p:cNvPicPr>
          <p:nvPr/>
        </p:nvPicPr>
        <p:blipFill>
          <a:blip r:embed="rId2" cstate="print"/>
          <a:stretch>
            <a:fillRect/>
          </a:stretch>
        </p:blipFill>
        <p:spPr>
          <a:xfrm>
            <a:off x="571502" y="1211283"/>
            <a:ext cx="10959437" cy="4760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Expense Item custom object and Custom fields in Expense Item object</a:t>
            </a:r>
            <a:endParaRPr lang="en-US" sz="2000" dirty="0"/>
          </a:p>
        </p:txBody>
      </p:sp>
      <p:pic>
        <p:nvPicPr>
          <p:cNvPr id="4" name="Picture 3" descr="2-2.JPG"/>
          <p:cNvPicPr>
            <a:picLocks noChangeAspect="1"/>
          </p:cNvPicPr>
          <p:nvPr/>
        </p:nvPicPr>
        <p:blipFill>
          <a:blip r:embed="rId2" cstate="print"/>
          <a:stretch>
            <a:fillRect/>
          </a:stretch>
        </p:blipFill>
        <p:spPr>
          <a:xfrm>
            <a:off x="571504" y="1472541"/>
            <a:ext cx="11045826" cy="4928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User with system admin license and add that user as your manager</a:t>
            </a:r>
            <a:endParaRPr lang="en-IN" sz="2000" dirty="0">
              <a:ea typeface="Calibri" panose="020F0502020204030204" pitchFamily="34" charset="0"/>
              <a:cs typeface="Times New Roman" panose="02020603050405020304" pitchFamily="18" charset="0"/>
            </a:endParaRPr>
          </a:p>
        </p:txBody>
      </p:sp>
      <p:pic>
        <p:nvPicPr>
          <p:cNvPr id="4" name="Picture 3" descr="2-5.JPG"/>
          <p:cNvPicPr>
            <a:picLocks noChangeAspect="1"/>
          </p:cNvPicPr>
          <p:nvPr/>
        </p:nvPicPr>
        <p:blipFill>
          <a:blip r:embed="rId2" cstate="print"/>
          <a:stretch>
            <a:fillRect/>
          </a:stretch>
        </p:blipFill>
        <p:spPr>
          <a:xfrm>
            <a:off x="571503" y="1365662"/>
            <a:ext cx="10852560" cy="5032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Customize the Travel Approval Default search </a:t>
            </a:r>
            <a:r>
              <a:rPr lang="en-IN" sz="2000" b="1" dirty="0" smtClean="0">
                <a:ea typeface="Calibri" panose="020F0502020204030204" pitchFamily="34" charset="0"/>
                <a:cs typeface="Times New Roman" panose="02020603050405020304" pitchFamily="18" charset="0"/>
              </a:rPr>
              <a:t>layout</a:t>
            </a:r>
            <a:endParaRPr lang="en-US" sz="2000" dirty="0"/>
          </a:p>
        </p:txBody>
      </p:sp>
      <p:pic>
        <p:nvPicPr>
          <p:cNvPr id="4" name="Picture 3" descr="2-6.JPG"/>
          <p:cNvPicPr>
            <a:picLocks noChangeAspect="1"/>
          </p:cNvPicPr>
          <p:nvPr/>
        </p:nvPicPr>
        <p:blipFill>
          <a:blip r:embed="rId2" cstate="print"/>
          <a:stretch>
            <a:fillRect/>
          </a:stretch>
        </p:blipFill>
        <p:spPr>
          <a:xfrm>
            <a:off x="771896" y="1365662"/>
            <a:ext cx="11032177" cy="5188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Select fields to display in the Travel Approval “All” List </a:t>
            </a:r>
            <a:r>
              <a:rPr lang="en-IN" sz="2000" b="1" dirty="0" smtClean="0">
                <a:ea typeface="Calibri" panose="020F0502020204030204" pitchFamily="34" charset="0"/>
                <a:cs typeface="Times New Roman" panose="02020603050405020304" pitchFamily="18" charset="0"/>
              </a:rPr>
              <a:t>view</a:t>
            </a:r>
            <a:endParaRPr lang="en-US" sz="2000" dirty="0"/>
          </a:p>
        </p:txBody>
      </p:sp>
      <p:pic>
        <p:nvPicPr>
          <p:cNvPr id="4" name="Picture 3" descr="2-7.JPG"/>
          <p:cNvPicPr>
            <a:picLocks noChangeAspect="1"/>
          </p:cNvPicPr>
          <p:nvPr/>
        </p:nvPicPr>
        <p:blipFill>
          <a:blip r:embed="rId2" cstate="print"/>
          <a:stretch>
            <a:fillRect/>
          </a:stretch>
        </p:blipFill>
        <p:spPr>
          <a:xfrm>
            <a:off x="819396" y="1294410"/>
            <a:ext cx="10797933" cy="5289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301CE3-4ACD-48BF-92AE-74E7E6F9F908}"/>
              </a:ext>
            </a:extLst>
          </p:cNvPr>
          <p:cNvSpPr>
            <a:spLocks noGrp="1"/>
          </p:cNvSpPr>
          <p:nvPr>
            <p:ph type="title"/>
          </p:nvPr>
        </p:nvSpPr>
        <p:spPr>
          <a:xfrm>
            <a:off x="658877" y="558140"/>
            <a:ext cx="7165800" cy="1115701"/>
          </a:xfrm>
        </p:spPr>
        <p:txBody>
          <a:bodyPr>
            <a:normAutofit/>
          </a:bodyPr>
          <a:lstStyle/>
          <a:p>
            <a:r>
              <a:rPr lang="en-US" sz="6000" dirty="0" smtClean="0">
                <a:latin typeface="Salesforce Sans"/>
              </a:rPr>
              <a:t>Contents</a:t>
            </a:r>
            <a:endParaRPr lang="en-US" sz="5400" dirty="0">
              <a:latin typeface="Salesforce Sans"/>
            </a:endParaRPr>
          </a:p>
        </p:txBody>
      </p:sp>
      <p:sp>
        <p:nvSpPr>
          <p:cNvPr id="3" name="TextBox 2"/>
          <p:cNvSpPr txBox="1"/>
          <p:nvPr/>
        </p:nvSpPr>
        <p:spPr>
          <a:xfrm>
            <a:off x="658877" y="2101932"/>
            <a:ext cx="685820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buFont typeface="Arial" pitchFamily="34" charset="0"/>
              <a:buChar char="•"/>
            </a:pPr>
            <a:r>
              <a:rPr lang="en-US" sz="2400" b="1" dirty="0" smtClean="0">
                <a:solidFill>
                  <a:schemeClr val="bg1"/>
                </a:solidFill>
                <a:latin typeface="Salesforce Sans"/>
              </a:rPr>
              <a:t> </a:t>
            </a:r>
            <a:r>
              <a:rPr lang="en-US" sz="2200" b="1" dirty="0" smtClean="0">
                <a:solidFill>
                  <a:schemeClr val="bg1"/>
                </a:solidFill>
                <a:latin typeface="Salesforce Sans"/>
              </a:rPr>
              <a:t>WHAT IS SALESFORCE ?  </a:t>
            </a:r>
          </a:p>
          <a:p>
            <a:endParaRPr lang="en-US" sz="2200" b="1" dirty="0" smtClean="0">
              <a:solidFill>
                <a:schemeClr val="bg1"/>
              </a:solidFill>
              <a:latin typeface="Salesforce Sans"/>
            </a:endParaRPr>
          </a:p>
          <a:p>
            <a:pPr>
              <a:buFont typeface="Arial" pitchFamily="34" charset="0"/>
              <a:buChar char="•"/>
            </a:pPr>
            <a:r>
              <a:rPr lang="en-US" sz="2200" b="1" dirty="0" smtClean="0">
                <a:solidFill>
                  <a:schemeClr val="bg1"/>
                </a:solidFill>
                <a:latin typeface="Salesforce Sans"/>
              </a:rPr>
              <a:t> INTRODUCTION </a:t>
            </a:r>
            <a:r>
              <a:rPr lang="en-US" sz="2200" b="1" dirty="0" smtClean="0">
                <a:solidFill>
                  <a:schemeClr val="bg1"/>
                </a:solidFill>
                <a:latin typeface="Salesforce Sans"/>
              </a:rPr>
              <a:t>OF TRAVEL APPROVAL </a:t>
            </a:r>
            <a:r>
              <a:rPr lang="en-US" sz="2200" b="1" dirty="0" smtClean="0">
                <a:solidFill>
                  <a:schemeClr val="bg1"/>
                </a:solidFill>
                <a:latin typeface="Salesforce Sans"/>
              </a:rPr>
              <a:t>APP</a:t>
            </a:r>
          </a:p>
          <a:p>
            <a:endParaRPr lang="en-US" sz="2200" b="1" dirty="0" smtClean="0">
              <a:solidFill>
                <a:schemeClr val="bg1"/>
              </a:solidFill>
              <a:latin typeface="Salesforce Sans"/>
            </a:endParaRPr>
          </a:p>
          <a:p>
            <a:pPr>
              <a:buFont typeface="Arial" pitchFamily="34" charset="0"/>
              <a:buChar char="•"/>
            </a:pPr>
            <a:r>
              <a:rPr lang="en-US" sz="2200" b="1" dirty="0" smtClean="0">
                <a:solidFill>
                  <a:schemeClr val="bg1"/>
                </a:solidFill>
                <a:latin typeface="Salesforce Sans"/>
              </a:rPr>
              <a:t> MODULE 1</a:t>
            </a:r>
          </a:p>
          <a:p>
            <a:pPr>
              <a:buFont typeface="Arial" pitchFamily="34" charset="0"/>
              <a:buChar char="•"/>
            </a:pPr>
            <a:endParaRPr lang="en-US" sz="2200" b="1" dirty="0" smtClean="0">
              <a:solidFill>
                <a:schemeClr val="bg1"/>
              </a:solidFill>
              <a:latin typeface="Salesforce Sans"/>
            </a:endParaRPr>
          </a:p>
          <a:p>
            <a:pPr>
              <a:buFont typeface="Arial" pitchFamily="34" charset="0"/>
              <a:buChar char="•"/>
            </a:pPr>
            <a:r>
              <a:rPr lang="en-US" sz="2200" b="1" dirty="0" smtClean="0">
                <a:solidFill>
                  <a:schemeClr val="bg1"/>
                </a:solidFill>
                <a:latin typeface="Salesforce Sans"/>
              </a:rPr>
              <a:t> MODULE 2</a:t>
            </a:r>
          </a:p>
          <a:p>
            <a:pPr>
              <a:buFont typeface="Arial" pitchFamily="34" charset="0"/>
              <a:buChar char="•"/>
            </a:pPr>
            <a:endParaRPr lang="en-US" sz="2200" b="1" dirty="0" smtClean="0">
              <a:solidFill>
                <a:schemeClr val="bg1"/>
              </a:solidFill>
              <a:latin typeface="Salesforce Sans"/>
            </a:endParaRPr>
          </a:p>
          <a:p>
            <a:pPr>
              <a:buFont typeface="Arial" pitchFamily="34" charset="0"/>
              <a:buChar char="•"/>
            </a:pPr>
            <a:r>
              <a:rPr lang="en-US" sz="2200" b="1" dirty="0" smtClean="0">
                <a:solidFill>
                  <a:schemeClr val="bg1"/>
                </a:solidFill>
                <a:latin typeface="Salesforce Sans"/>
              </a:rPr>
              <a:t> MODULE 3</a:t>
            </a:r>
          </a:p>
          <a:p>
            <a:pPr>
              <a:buFont typeface="Arial" pitchFamily="34" charset="0"/>
              <a:buChar char="•"/>
            </a:pPr>
            <a:endParaRPr lang="en-US" sz="2200" b="1" dirty="0" smtClean="0">
              <a:solidFill>
                <a:schemeClr val="bg1"/>
              </a:solidFill>
              <a:latin typeface="Salesforce Sans"/>
            </a:endParaRPr>
          </a:p>
          <a:p>
            <a:pPr>
              <a:buFont typeface="Arial" pitchFamily="34" charset="0"/>
              <a:buChar char="•"/>
            </a:pPr>
            <a:r>
              <a:rPr lang="en-US" sz="2200" b="1" dirty="0" smtClean="0">
                <a:solidFill>
                  <a:schemeClr val="bg1"/>
                </a:solidFill>
                <a:latin typeface="Salesforce Sans"/>
              </a:rPr>
              <a:t> CONCLUSION</a:t>
            </a:r>
            <a:endParaRPr lang="en-IN" sz="2200" b="1" dirty="0" smtClean="0">
              <a:solidFill>
                <a:schemeClr val="bg1"/>
              </a:solidFill>
              <a:latin typeface="Salesforce Sans"/>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1C1C1C"/>
              </a:solidFill>
              <a:effectLst/>
              <a:uFillTx/>
              <a:latin typeface="+mj-lt"/>
              <a:ea typeface="+mj-ea"/>
              <a:cs typeface="+mj-cs"/>
              <a:sym typeface="Arial"/>
            </a:endParaRPr>
          </a:p>
        </p:txBody>
      </p:sp>
    </p:spTree>
    <p:extLst>
      <p:ext uri="{BB962C8B-B14F-4D97-AF65-F5344CB8AC3E}">
        <p14:creationId xmlns:p14="http://schemas.microsoft.com/office/powerpoint/2010/main" xmlns="" val="67910557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Customizing page </a:t>
            </a:r>
            <a:r>
              <a:rPr lang="en-IN" sz="2000" b="1" dirty="0" smtClean="0">
                <a:ea typeface="Calibri" panose="020F0502020204030204" pitchFamily="34" charset="0"/>
                <a:cs typeface="Times New Roman" panose="02020603050405020304" pitchFamily="18" charset="0"/>
              </a:rPr>
              <a:t>layout</a:t>
            </a:r>
            <a:endParaRPr lang="en-US" sz="2000" dirty="0"/>
          </a:p>
        </p:txBody>
      </p:sp>
      <p:pic>
        <p:nvPicPr>
          <p:cNvPr id="4" name="Picture 3" descr="2-12.JPG"/>
          <p:cNvPicPr>
            <a:picLocks noChangeAspect="1"/>
          </p:cNvPicPr>
          <p:nvPr/>
        </p:nvPicPr>
        <p:blipFill>
          <a:blip r:embed="rId2" cstate="print"/>
          <a:stretch>
            <a:fillRect/>
          </a:stretch>
        </p:blipFill>
        <p:spPr>
          <a:xfrm>
            <a:off x="571503" y="1341912"/>
            <a:ext cx="11045826" cy="5058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dirty="0" smtClean="0"/>
              <a:t>Test the app</a:t>
            </a:r>
            <a:endParaRPr lang="en-US" sz="2400" b="1" dirty="0"/>
          </a:p>
        </p:txBody>
      </p:sp>
      <p:pic>
        <p:nvPicPr>
          <p:cNvPr id="5" name="Picture 4" descr="2-15.JPG"/>
          <p:cNvPicPr>
            <a:picLocks noChangeAspect="1"/>
          </p:cNvPicPr>
          <p:nvPr/>
        </p:nvPicPr>
        <p:blipFill>
          <a:blip r:embed="rId2" cstate="print"/>
          <a:stretch>
            <a:fillRect/>
          </a:stretch>
        </p:blipFill>
        <p:spPr>
          <a:xfrm>
            <a:off x="571502" y="1258784"/>
            <a:ext cx="11045827" cy="5313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
          </p:nvPr>
        </p:nvSpPr>
        <p:spPr>
          <a:xfrm>
            <a:off x="571503" y="1435733"/>
            <a:ext cx="11046142" cy="4727561"/>
          </a:xfrm>
        </p:spPr>
        <p:txBody>
          <a:bodyPr>
            <a:noAutofit/>
          </a:bodyPr>
          <a:lstStyle/>
          <a:p>
            <a:pPr>
              <a:buFont typeface="Arial" pitchFamily="34" charset="0"/>
              <a:buChar char="•"/>
            </a:pPr>
            <a:r>
              <a:rPr lang="en-US" sz="2400" dirty="0" smtClean="0">
                <a:solidFill>
                  <a:schemeClr val="tx1"/>
                </a:solidFill>
              </a:rPr>
              <a:t> </a:t>
            </a:r>
            <a:r>
              <a:rPr lang="en-US" sz="2000" dirty="0" smtClean="0">
                <a:solidFill>
                  <a:schemeClr val="tx1"/>
                </a:solidFill>
              </a:rPr>
              <a:t>This </a:t>
            </a:r>
            <a:r>
              <a:rPr lang="en-US" sz="2000" dirty="0" smtClean="0">
                <a:solidFill>
                  <a:schemeClr val="tx1"/>
                </a:solidFill>
              </a:rPr>
              <a:t>project module focuses on the Automation and Analytics Tools to enhance your custom  </a:t>
            </a:r>
            <a:r>
              <a:rPr lang="en-US" sz="2000" dirty="0" smtClean="0">
                <a:solidFill>
                  <a:schemeClr val="tx1"/>
                </a:solidFill>
              </a:rPr>
              <a:t>  App development</a:t>
            </a:r>
          </a:p>
          <a:p>
            <a:endParaRPr lang="en-US" sz="2000" dirty="0" smtClean="0">
              <a:solidFill>
                <a:schemeClr val="tx1"/>
              </a:solidFill>
            </a:endParaRPr>
          </a:p>
          <a:p>
            <a:pPr>
              <a:buFont typeface="Arial" pitchFamily="34" charset="0"/>
              <a:buChar char="•"/>
            </a:pPr>
            <a:r>
              <a:rPr lang="en-US" sz="2000" dirty="0" smtClean="0">
                <a:solidFill>
                  <a:schemeClr val="tx1"/>
                </a:solidFill>
              </a:rPr>
              <a:t> Define </a:t>
            </a:r>
            <a:r>
              <a:rPr lang="en-US" sz="2000" dirty="0" smtClean="0">
                <a:solidFill>
                  <a:schemeClr val="tx1"/>
                </a:solidFill>
              </a:rPr>
              <a:t/>
            </a:r>
            <a:br>
              <a:rPr lang="en-US" sz="2000" dirty="0" smtClean="0">
                <a:solidFill>
                  <a:schemeClr val="tx1"/>
                </a:solidFill>
              </a:rPr>
            </a:br>
            <a:r>
              <a:rPr lang="en-US" sz="2000" dirty="0" smtClean="0">
                <a:solidFill>
                  <a:schemeClr val="tx1"/>
                </a:solidFill>
              </a:rPr>
              <a:t>	Validation rules</a:t>
            </a:r>
          </a:p>
          <a:p>
            <a:r>
              <a:rPr lang="en-US" sz="2000" dirty="0" smtClean="0">
                <a:solidFill>
                  <a:schemeClr val="tx1"/>
                </a:solidFill>
              </a:rPr>
              <a:t>	</a:t>
            </a:r>
            <a:r>
              <a:rPr lang="en-US" sz="2000" dirty="0" smtClean="0">
                <a:solidFill>
                  <a:schemeClr val="tx1"/>
                </a:solidFill>
              </a:rPr>
              <a:t>Roll-up </a:t>
            </a:r>
            <a:r>
              <a:rPr lang="en-US" sz="2000" dirty="0" smtClean="0">
                <a:solidFill>
                  <a:schemeClr val="tx1"/>
                </a:solidFill>
              </a:rPr>
              <a:t>summary </a:t>
            </a:r>
            <a:r>
              <a:rPr lang="en-US" sz="2000" dirty="0" smtClean="0">
                <a:solidFill>
                  <a:schemeClr val="tx1"/>
                </a:solidFill>
              </a:rPr>
              <a:t>fields</a:t>
            </a:r>
          </a:p>
          <a:p>
            <a:r>
              <a:rPr lang="en-US" sz="2000" dirty="0" smtClean="0">
                <a:solidFill>
                  <a:schemeClr val="tx1"/>
                </a:solidFill>
              </a:rPr>
              <a:t>	</a:t>
            </a:r>
            <a:r>
              <a:rPr lang="en-US" sz="2000" dirty="0" smtClean="0">
                <a:solidFill>
                  <a:schemeClr val="tx1"/>
                </a:solidFill>
              </a:rPr>
              <a:t>Formulas</a:t>
            </a:r>
          </a:p>
          <a:p>
            <a:r>
              <a:rPr lang="en-US" sz="2000" dirty="0" smtClean="0">
                <a:solidFill>
                  <a:schemeClr val="tx1"/>
                </a:solidFill>
              </a:rPr>
              <a:t>	</a:t>
            </a:r>
            <a:r>
              <a:rPr lang="en-US" sz="2000" dirty="0" smtClean="0">
                <a:solidFill>
                  <a:schemeClr val="tx1"/>
                </a:solidFill>
              </a:rPr>
              <a:t>Flows</a:t>
            </a:r>
          </a:p>
          <a:p>
            <a:endParaRPr lang="en-US" sz="2000" dirty="0" smtClean="0">
              <a:solidFill>
                <a:schemeClr val="tx1"/>
              </a:solidFill>
            </a:endParaRPr>
          </a:p>
          <a:p>
            <a:pPr>
              <a:buFont typeface="Arial" pitchFamily="34" charset="0"/>
              <a:buChar char="•"/>
            </a:pPr>
            <a:r>
              <a:rPr lang="en-US" sz="2000" dirty="0" smtClean="0">
                <a:solidFill>
                  <a:schemeClr val="tx1"/>
                </a:solidFill>
              </a:rPr>
              <a:t> How you </a:t>
            </a:r>
            <a:r>
              <a:rPr lang="en-US" sz="2000" dirty="0" smtClean="0">
                <a:solidFill>
                  <a:schemeClr val="tx1"/>
                </a:solidFill>
              </a:rPr>
              <a:t>track Travel Approvals using Reports and Dashboards</a:t>
            </a:r>
            <a:endParaRPr lang="en-IN" sz="2000" dirty="0" smtClean="0">
              <a:solidFill>
                <a:schemeClr val="tx1"/>
              </a:solidFill>
            </a:endParaRPr>
          </a:p>
          <a:p>
            <a:endParaRPr lang="en-US" sz="2400" dirty="0">
              <a:solidFill>
                <a:schemeClr val="tx1"/>
              </a:solidFill>
            </a:endParaRPr>
          </a:p>
        </p:txBody>
      </p:sp>
      <p:sp>
        <p:nvSpPr>
          <p:cNvPr id="3" name="Title 2"/>
          <p:cNvSpPr>
            <a:spLocks noGrp="1"/>
          </p:cNvSpPr>
          <p:nvPr>
            <p:ph type="title"/>
          </p:nvPr>
        </p:nvSpPr>
        <p:spPr/>
        <p:txBody>
          <a:bodyPr/>
          <a:lstStyle/>
          <a:p>
            <a:pPr algn="ctr"/>
            <a:r>
              <a:rPr lang="en-US" b="1" dirty="0" smtClean="0"/>
              <a:t>MODULE 2</a:t>
            </a:r>
            <a:endParaRPr lang="en-US" b="1"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latin typeface="Calibri" panose="020F0502020204030204" pitchFamily="34" charset="0"/>
                <a:ea typeface="Calibri" panose="020F0502020204030204" pitchFamily="34" charset="0"/>
                <a:cs typeface="Times New Roman" panose="02020603050405020304" pitchFamily="18" charset="0"/>
              </a:rPr>
              <a:t>Validation Rule that trip end date always &gt;= start </a:t>
            </a:r>
            <a:r>
              <a:rPr lang="en-IN" sz="2000" b="1" dirty="0" smtClean="0">
                <a:latin typeface="Calibri" panose="020F0502020204030204" pitchFamily="34" charset="0"/>
                <a:ea typeface="Calibri" panose="020F0502020204030204" pitchFamily="34" charset="0"/>
                <a:cs typeface="Times New Roman" panose="02020603050405020304" pitchFamily="18" charset="0"/>
              </a:rPr>
              <a:t>date</a:t>
            </a:r>
            <a:endParaRPr lang="en-US" sz="2000" dirty="0"/>
          </a:p>
        </p:txBody>
      </p:sp>
      <p:pic>
        <p:nvPicPr>
          <p:cNvPr id="4" name="Picture 3" descr="1.JPG"/>
          <p:cNvPicPr>
            <a:picLocks noChangeAspect="1"/>
          </p:cNvPicPr>
          <p:nvPr/>
        </p:nvPicPr>
        <p:blipFill>
          <a:blip r:embed="rId2" cstate="print"/>
          <a:stretch>
            <a:fillRect/>
          </a:stretch>
        </p:blipFill>
        <p:spPr>
          <a:xfrm>
            <a:off x="902525" y="1199408"/>
            <a:ext cx="10497788" cy="53353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a:t>
            </a:r>
            <a:r>
              <a:rPr lang="en-IN" sz="2000" b="1" dirty="0" smtClean="0">
                <a:ea typeface="Calibri" panose="020F0502020204030204" pitchFamily="34" charset="0"/>
                <a:cs typeface="Times New Roman" panose="02020603050405020304" pitchFamily="18" charset="0"/>
              </a:rPr>
              <a:t>Static </a:t>
            </a:r>
            <a:r>
              <a:rPr lang="en-IN" sz="2000" b="1" dirty="0" smtClean="0">
                <a:ea typeface="Calibri" panose="020F0502020204030204" pitchFamily="34" charset="0"/>
                <a:cs typeface="Times New Roman" panose="02020603050405020304" pitchFamily="18" charset="0"/>
              </a:rPr>
              <a:t>Resource with name StatusImages</a:t>
            </a:r>
            <a:endParaRPr lang="en-US" sz="2000" dirty="0"/>
          </a:p>
        </p:txBody>
      </p:sp>
      <p:pic>
        <p:nvPicPr>
          <p:cNvPr id="5" name="Picture 4" descr="1-3.JPG"/>
          <p:cNvPicPr>
            <a:picLocks noChangeAspect="1"/>
          </p:cNvPicPr>
          <p:nvPr/>
        </p:nvPicPr>
        <p:blipFill>
          <a:blip r:embed="rId2" cstate="print"/>
          <a:stretch>
            <a:fillRect/>
          </a:stretch>
        </p:blipFill>
        <p:spPr>
          <a:xfrm>
            <a:off x="926274" y="1270660"/>
            <a:ext cx="10691055" cy="5290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Create a Record – Triggered Flow</a:t>
            </a:r>
            <a:endParaRPr lang="en-US" sz="2000" dirty="0"/>
          </a:p>
        </p:txBody>
      </p:sp>
      <p:pic>
        <p:nvPicPr>
          <p:cNvPr id="6" name="Picture 5" descr="1-4.JPG"/>
          <p:cNvPicPr>
            <a:picLocks noChangeAspect="1"/>
          </p:cNvPicPr>
          <p:nvPr/>
        </p:nvPicPr>
        <p:blipFill>
          <a:blip r:embed="rId2" cstate="print"/>
          <a:stretch>
            <a:fillRect/>
          </a:stretch>
        </p:blipFill>
        <p:spPr>
          <a:xfrm>
            <a:off x="571503" y="1223157"/>
            <a:ext cx="10888186" cy="5220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And add Decision element to </a:t>
            </a:r>
            <a:r>
              <a:rPr lang="en-IN" sz="2000" b="1" dirty="0" smtClean="0">
                <a:ea typeface="Calibri" panose="020F0502020204030204" pitchFamily="34" charset="0"/>
                <a:cs typeface="Times New Roman" panose="02020603050405020304" pitchFamily="18" charset="0"/>
              </a:rPr>
              <a:t>flow</a:t>
            </a:r>
            <a:endParaRPr lang="en-US" sz="2000" dirty="0"/>
          </a:p>
        </p:txBody>
      </p:sp>
      <p:pic>
        <p:nvPicPr>
          <p:cNvPr id="6" name="Picture 5" descr="1-5.JPG"/>
          <p:cNvPicPr>
            <a:picLocks noChangeAspect="1"/>
          </p:cNvPicPr>
          <p:nvPr/>
        </p:nvPicPr>
        <p:blipFill>
          <a:blip r:embed="rId2" cstate="print"/>
          <a:stretch>
            <a:fillRect/>
          </a:stretch>
        </p:blipFill>
        <p:spPr>
          <a:xfrm>
            <a:off x="427513" y="1318161"/>
            <a:ext cx="5581402" cy="5241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1-6.JPG"/>
          <p:cNvPicPr>
            <a:picLocks noChangeAspect="1"/>
          </p:cNvPicPr>
          <p:nvPr/>
        </p:nvPicPr>
        <p:blipFill>
          <a:blip r:embed="rId3" cstate="print"/>
          <a:stretch>
            <a:fillRect/>
          </a:stretch>
        </p:blipFill>
        <p:spPr>
          <a:xfrm>
            <a:off x="6424551" y="1318161"/>
            <a:ext cx="5415148" cy="5243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Finally, the flow looks as </a:t>
            </a:r>
            <a:r>
              <a:rPr lang="en-IN" sz="2000" b="1" dirty="0" smtClean="0">
                <a:ea typeface="Calibri" panose="020F0502020204030204" pitchFamily="34" charset="0"/>
                <a:cs typeface="Times New Roman" panose="02020603050405020304" pitchFamily="18" charset="0"/>
              </a:rPr>
              <a:t>shown</a:t>
            </a:r>
            <a:endParaRPr lang="en-US" sz="2000" dirty="0"/>
          </a:p>
        </p:txBody>
      </p:sp>
      <p:pic>
        <p:nvPicPr>
          <p:cNvPr id="4" name="Picture 3" descr="1-9.JPG"/>
          <p:cNvPicPr>
            <a:picLocks noChangeAspect="1"/>
          </p:cNvPicPr>
          <p:nvPr/>
        </p:nvPicPr>
        <p:blipFill>
          <a:blip r:embed="rId2" cstate="print"/>
          <a:stretch>
            <a:fillRect/>
          </a:stretch>
        </p:blipFill>
        <p:spPr>
          <a:xfrm>
            <a:off x="914400" y="1436913"/>
            <a:ext cx="10702929" cy="5052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an Approval Process to send travel approvals to manager or travel coordinator</a:t>
            </a:r>
            <a:endParaRPr lang="en-US" sz="2000" dirty="0"/>
          </a:p>
        </p:txBody>
      </p:sp>
      <p:pic>
        <p:nvPicPr>
          <p:cNvPr id="4" name="Picture 3" descr="1-10.JPG"/>
          <p:cNvPicPr>
            <a:picLocks noChangeAspect="1"/>
          </p:cNvPicPr>
          <p:nvPr/>
        </p:nvPicPr>
        <p:blipFill>
          <a:blip r:embed="rId2" cstate="print"/>
          <a:stretch>
            <a:fillRect/>
          </a:stretch>
        </p:blipFill>
        <p:spPr>
          <a:xfrm>
            <a:off x="748144" y="1389413"/>
            <a:ext cx="10485913" cy="5025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Final Approval </a:t>
            </a:r>
            <a:r>
              <a:rPr lang="en-IN" sz="2000" b="1" dirty="0" smtClean="0">
                <a:ea typeface="Calibri" panose="020F0502020204030204" pitchFamily="34" charset="0"/>
                <a:cs typeface="Times New Roman" panose="02020603050405020304" pitchFamily="18" charset="0"/>
              </a:rPr>
              <a:t>Action and </a:t>
            </a:r>
            <a:r>
              <a:rPr lang="en-IN" sz="2000" b="1" dirty="0" smtClean="0">
                <a:ea typeface="Calibri" panose="020F0502020204030204" pitchFamily="34" charset="0"/>
                <a:cs typeface="Times New Roman" panose="02020603050405020304" pitchFamily="18" charset="0"/>
              </a:rPr>
              <a:t>Final Rejection </a:t>
            </a:r>
            <a:r>
              <a:rPr lang="en-IN" sz="2000" b="1" dirty="0" smtClean="0">
                <a:ea typeface="Calibri" panose="020F0502020204030204" pitchFamily="34" charset="0"/>
                <a:cs typeface="Times New Roman" panose="02020603050405020304" pitchFamily="18" charset="0"/>
              </a:rPr>
              <a:t>Action</a:t>
            </a:r>
            <a:endParaRPr lang="en-US" sz="2000" dirty="0"/>
          </a:p>
        </p:txBody>
      </p:sp>
      <p:pic>
        <p:nvPicPr>
          <p:cNvPr id="4" name="Picture 3" descr="1-11.JPG"/>
          <p:cNvPicPr>
            <a:picLocks noChangeAspect="1"/>
          </p:cNvPicPr>
          <p:nvPr/>
        </p:nvPicPr>
        <p:blipFill>
          <a:blip r:embed="rId2" cstate="print"/>
          <a:stretch>
            <a:fillRect/>
          </a:stretch>
        </p:blipFill>
        <p:spPr>
          <a:xfrm>
            <a:off x="391885" y="1318161"/>
            <a:ext cx="5842659" cy="521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12.JPG"/>
          <p:cNvPicPr>
            <a:picLocks noChangeAspect="1"/>
          </p:cNvPicPr>
          <p:nvPr/>
        </p:nvPicPr>
        <p:blipFill>
          <a:blip r:embed="rId3" cstate="print"/>
          <a:stretch>
            <a:fillRect/>
          </a:stretch>
        </p:blipFill>
        <p:spPr>
          <a:xfrm>
            <a:off x="6412675" y="1318161"/>
            <a:ext cx="5415148" cy="5235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88A00F-67D6-41CD-8976-D30F52DE65FF}"/>
              </a:ext>
            </a:extLst>
          </p:cNvPr>
          <p:cNvSpPr>
            <a:spLocks noGrp="1"/>
          </p:cNvSpPr>
          <p:nvPr>
            <p:ph type="title"/>
          </p:nvPr>
        </p:nvSpPr>
        <p:spPr>
          <a:xfrm>
            <a:off x="1152181" y="475488"/>
            <a:ext cx="7708160" cy="679023"/>
          </a:xfrm>
        </p:spPr>
        <p:txBody>
          <a:bodyPr>
            <a:normAutofit/>
          </a:bodyPr>
          <a:lstStyle/>
          <a:p>
            <a:r>
              <a:rPr lang="en-US" sz="4400" dirty="0" smtClean="0">
                <a:solidFill>
                  <a:schemeClr val="bg1"/>
                </a:solidFill>
                <a:latin typeface="Salesforce Sans"/>
              </a:rPr>
              <a:t>WHAT IS SALESFORCE ?</a:t>
            </a:r>
            <a:endParaRPr lang="en-US" sz="4400" dirty="0">
              <a:solidFill>
                <a:schemeClr val="bg1"/>
              </a:solidFill>
              <a:latin typeface="Salesforce Sans"/>
            </a:endParaRPr>
          </a:p>
        </p:txBody>
      </p:sp>
      <p:sp>
        <p:nvSpPr>
          <p:cNvPr id="5" name="Text Placeholder 4">
            <a:extLst>
              <a:ext uri="{FF2B5EF4-FFF2-40B4-BE49-F238E27FC236}">
                <a16:creationId xmlns:a16="http://schemas.microsoft.com/office/drawing/2014/main" xmlns="" id="{485D85C3-D13D-46C9-87BF-F99C5877C270}"/>
              </a:ext>
            </a:extLst>
          </p:cNvPr>
          <p:cNvSpPr>
            <a:spLocks noGrp="1"/>
          </p:cNvSpPr>
          <p:nvPr>
            <p:ph type="body" sz="quarter" idx="14"/>
          </p:nvPr>
        </p:nvSpPr>
        <p:spPr>
          <a:xfrm>
            <a:off x="822997" y="1721922"/>
            <a:ext cx="7695970" cy="2035019"/>
          </a:xfrm>
        </p:spPr>
        <p:txBody>
          <a:bodyPr>
            <a:normAutofit/>
          </a:bodyPr>
          <a:lstStyle/>
          <a:p>
            <a:pPr>
              <a:buNone/>
            </a:pPr>
            <a:r>
              <a:rPr lang="en-US" sz="2400" b="1" dirty="0" smtClean="0">
                <a:solidFill>
                  <a:schemeClr val="bg1"/>
                </a:solidFill>
                <a:latin typeface="Salesforce Sans"/>
              </a:rPr>
              <a:t>	CRM</a:t>
            </a:r>
            <a:endParaRPr lang="en-US" sz="2400" b="1" dirty="0">
              <a:solidFill>
                <a:schemeClr val="bg1"/>
              </a:solidFill>
              <a:latin typeface="Salesforce Sans"/>
            </a:endParaRPr>
          </a:p>
          <a:p>
            <a:r>
              <a:rPr lang="en-US" sz="2400" b="1" dirty="0" smtClean="0">
                <a:solidFill>
                  <a:schemeClr val="bg1"/>
                </a:solidFill>
                <a:latin typeface="Salesforce Sans"/>
              </a:rPr>
              <a:t>Salesforce</a:t>
            </a:r>
            <a:r>
              <a:rPr lang="en-US" sz="2400" b="1" dirty="0" smtClean="0">
                <a:solidFill>
                  <a:schemeClr val="bg1"/>
                </a:solidFill>
                <a:latin typeface="Salesforce Sans"/>
              </a:rPr>
              <a:t> </a:t>
            </a:r>
            <a:r>
              <a:rPr lang="en-US" sz="2400" b="1" dirty="0" smtClean="0">
                <a:solidFill>
                  <a:schemeClr val="bg1"/>
                </a:solidFill>
                <a:latin typeface="Salesforce Sans"/>
              </a:rPr>
              <a:t>Clouds</a:t>
            </a:r>
            <a:endParaRPr lang="en-US" sz="2400" b="1" dirty="0">
              <a:solidFill>
                <a:schemeClr val="bg1"/>
              </a:solidFill>
              <a:latin typeface="Salesforce Sans"/>
            </a:endParaRPr>
          </a:p>
          <a:p>
            <a:r>
              <a:rPr lang="en-US" sz="2400" b="1" dirty="0" smtClean="0">
                <a:solidFill>
                  <a:schemeClr val="bg1"/>
                </a:solidFill>
                <a:latin typeface="Salesforce Sans"/>
              </a:rPr>
              <a:t>Salesforce Platform</a:t>
            </a:r>
            <a:endParaRPr lang="en-US" sz="2400" b="1" dirty="0">
              <a:solidFill>
                <a:schemeClr val="bg1"/>
              </a:solidFill>
              <a:latin typeface="Salesforce Sans"/>
            </a:endParaRPr>
          </a:p>
        </p:txBody>
      </p:sp>
    </p:spTree>
    <p:extLst>
      <p:ext uri="{BB962C8B-B14F-4D97-AF65-F5344CB8AC3E}">
        <p14:creationId xmlns:p14="http://schemas.microsoft.com/office/powerpoint/2010/main" xmlns="" val="223362295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b="1" dirty="0" smtClean="0"/>
              <a:t>Approval History </a:t>
            </a:r>
            <a:endParaRPr lang="en-US" sz="2000" b="1" dirty="0"/>
          </a:p>
        </p:txBody>
      </p:sp>
      <p:pic>
        <p:nvPicPr>
          <p:cNvPr id="4" name="Picture 3" descr="1-13.JPG"/>
          <p:cNvPicPr>
            <a:picLocks noChangeAspect="1"/>
          </p:cNvPicPr>
          <p:nvPr/>
        </p:nvPicPr>
        <p:blipFill>
          <a:blip r:embed="rId2" cstate="print"/>
          <a:stretch>
            <a:fillRect/>
          </a:stretch>
        </p:blipFill>
        <p:spPr>
          <a:xfrm>
            <a:off x="571504" y="1472540"/>
            <a:ext cx="11045826" cy="5043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Using Data import wizard to import travel approval records , later the Records imported successfully</a:t>
            </a:r>
            <a:endParaRPr lang="en-US" sz="2000" dirty="0"/>
          </a:p>
        </p:txBody>
      </p:sp>
      <p:pic>
        <p:nvPicPr>
          <p:cNvPr id="5" name="Picture 4" descr="1-11.JPG"/>
          <p:cNvPicPr>
            <a:picLocks noChangeAspect="1"/>
          </p:cNvPicPr>
          <p:nvPr/>
        </p:nvPicPr>
        <p:blipFill>
          <a:blip r:embed="rId2" cstate="print"/>
          <a:stretch>
            <a:fillRect/>
          </a:stretch>
        </p:blipFill>
        <p:spPr>
          <a:xfrm>
            <a:off x="571502" y="1211283"/>
            <a:ext cx="10959437" cy="4760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Dashboard</a:t>
            </a:r>
            <a:endParaRPr lang="en-US" sz="2000" dirty="0"/>
          </a:p>
        </p:txBody>
      </p:sp>
      <p:pic>
        <p:nvPicPr>
          <p:cNvPr id="4" name="Picture 3" descr="2-7.JPG"/>
          <p:cNvPicPr>
            <a:picLocks noChangeAspect="1"/>
          </p:cNvPicPr>
          <p:nvPr/>
        </p:nvPicPr>
        <p:blipFill>
          <a:blip r:embed="rId2" cstate="print"/>
          <a:stretch>
            <a:fillRect/>
          </a:stretch>
        </p:blipFill>
        <p:spPr>
          <a:xfrm>
            <a:off x="961900" y="1435732"/>
            <a:ext cx="10655429" cy="4908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smtClean="0"/>
              <a:t>MODULE 3</a:t>
            </a:r>
            <a:endParaRPr lang="en-US" b="1" dirty="0"/>
          </a:p>
        </p:txBody>
      </p:sp>
      <p:sp>
        <p:nvSpPr>
          <p:cNvPr id="4" name="TextBox 3"/>
          <p:cNvSpPr txBox="1"/>
          <p:nvPr/>
        </p:nvSpPr>
        <p:spPr>
          <a:xfrm>
            <a:off x="1104405" y="1615044"/>
            <a:ext cx="10212779"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just"/>
            <a:r>
              <a:rPr lang="en-US" sz="2400" dirty="0" smtClean="0">
                <a:latin typeface="Salesforce Sans"/>
              </a:rPr>
              <a:t>This project module focuses on the coding approach to extend the</a:t>
            </a:r>
            <a:br>
              <a:rPr lang="en-US" sz="2400" dirty="0" smtClean="0">
                <a:latin typeface="Salesforce Sans"/>
              </a:rPr>
            </a:br>
            <a:r>
              <a:rPr lang="en-US" sz="2400" dirty="0" smtClean="0">
                <a:latin typeface="Salesforce Sans"/>
              </a:rPr>
              <a:t>functional capabilities of your custom App.</a:t>
            </a:r>
          </a:p>
          <a:p>
            <a:pPr marL="0" marR="0" indent="0" algn="just" defTabSz="9144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1C1C1C"/>
              </a:solidFill>
              <a:effectLst/>
              <a:uFillTx/>
              <a:latin typeface="Salesforce Sans"/>
              <a:sym typeface="Arial"/>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499"/>
            <a:ext cx="11045826" cy="1789051"/>
          </a:xfrm>
        </p:spPr>
        <p:txBody>
          <a:bodyPr>
            <a:normAutofit fontScale="90000"/>
          </a:bodyPr>
          <a:lstStyle/>
          <a:p>
            <a:pPr algn="ctr"/>
            <a:r>
              <a:rPr lang="en-IN" sz="3200" b="1" dirty="0" smtClean="0">
                <a:latin typeface="Calibri" panose="020F0502020204030204" pitchFamily="34" charset="0"/>
                <a:ea typeface="Calibri" panose="020F0502020204030204" pitchFamily="34" charset="0"/>
                <a:cs typeface="Times New Roman" panose="02020603050405020304" pitchFamily="18" charset="0"/>
              </a:rPr>
              <a:t>Exercise - 01</a:t>
            </a:r>
            <a:br>
              <a:rPr lang="en-IN" sz="3200" b="1" dirty="0" smtClean="0">
                <a:latin typeface="Calibri" panose="020F0502020204030204" pitchFamily="34" charset="0"/>
                <a:ea typeface="Calibri" panose="020F0502020204030204" pitchFamily="34" charset="0"/>
                <a:cs typeface="Times New Roman" panose="02020603050405020304" pitchFamily="18" charset="0"/>
              </a:rPr>
            </a:br>
            <a:r>
              <a:rPr lang="en-IN" sz="3200" b="1" dirty="0" smtClean="0">
                <a:latin typeface="Calibri" panose="020F0502020204030204" pitchFamily="34" charset="0"/>
                <a:ea typeface="Calibri" panose="020F0502020204030204" pitchFamily="34" charset="0"/>
                <a:cs typeface="Times New Roman" panose="02020603050405020304" pitchFamily="18" charset="0"/>
              </a:rPr>
              <a:t>Creating Code Playground Lightning App with Lead, Account, Contact, Opportunity, Case to navigation profile as system admin.</a:t>
            </a:r>
            <a:r>
              <a:rPr lang="en-IN" sz="3200" b="1"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pic>
        <p:nvPicPr>
          <p:cNvPr id="4" name="Picture 3" descr="1-4.JPG"/>
          <p:cNvPicPr>
            <a:picLocks noChangeAspect="1"/>
          </p:cNvPicPr>
          <p:nvPr/>
        </p:nvPicPr>
        <p:blipFill>
          <a:blip r:embed="rId2" cstate="print"/>
          <a:stretch>
            <a:fillRect/>
          </a:stretch>
        </p:blipFill>
        <p:spPr>
          <a:xfrm>
            <a:off x="760022" y="2034540"/>
            <a:ext cx="10857308" cy="4297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Creating custom object Customer and add related fields</a:t>
            </a:r>
            <a:endParaRPr lang="en-US" sz="2000" dirty="0"/>
          </a:p>
        </p:txBody>
      </p:sp>
      <p:pic>
        <p:nvPicPr>
          <p:cNvPr id="4" name="Picture 3" descr="1-6.JPG"/>
          <p:cNvPicPr>
            <a:picLocks noChangeAspect="1"/>
          </p:cNvPicPr>
          <p:nvPr/>
        </p:nvPicPr>
        <p:blipFill>
          <a:blip r:embed="rId2" cstate="print"/>
          <a:stretch>
            <a:fillRect/>
          </a:stretch>
        </p:blipFill>
        <p:spPr>
          <a:xfrm>
            <a:off x="1051560" y="1325880"/>
            <a:ext cx="10218420" cy="5290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3200" b="1" dirty="0" smtClean="0">
                <a:latin typeface="Calibri" panose="020F0502020204030204" pitchFamily="34" charset="0"/>
                <a:ea typeface="Calibri" panose="020F0502020204030204" pitchFamily="34" charset="0"/>
                <a:cs typeface="Times New Roman" panose="02020603050405020304" pitchFamily="18" charset="0"/>
              </a:rPr>
              <a:t>Creating custom object Billing and add related fields</a:t>
            </a:r>
            <a:endParaRPr lang="en-US" sz="3200" dirty="0"/>
          </a:p>
        </p:txBody>
      </p:sp>
      <p:pic>
        <p:nvPicPr>
          <p:cNvPr id="4" name="Picture 3" descr="1-8.JPG"/>
          <p:cNvPicPr>
            <a:picLocks noChangeAspect="1"/>
          </p:cNvPicPr>
          <p:nvPr/>
        </p:nvPicPr>
        <p:blipFill>
          <a:blip r:embed="rId2" cstate="print"/>
          <a:stretch>
            <a:fillRect/>
          </a:stretch>
        </p:blipFill>
        <p:spPr>
          <a:xfrm>
            <a:off x="845820" y="1245870"/>
            <a:ext cx="10771509" cy="5288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0538457" cy="1502410"/>
          </a:xfrm>
        </p:spPr>
        <p:txBody>
          <a:bodyPr>
            <a:normAutofit/>
          </a:bodyPr>
          <a:lstStyle/>
          <a:p>
            <a:pPr algn="ctr"/>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- 02</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1.Define a String Variable &amp; use string method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endsWith</a:t>
            </a:r>
            <a:r>
              <a:rPr lang="en-IN" sz="2400" b="1" dirty="0" smtClean="0">
                <a:latin typeface="Calibri" panose="020F0502020204030204" pitchFamily="34" charset="0"/>
                <a:ea typeface="Calibri" panose="020F0502020204030204" pitchFamily="34" charset="0"/>
                <a:cs typeface="Times New Roman" panose="02020603050405020304" pitchFamily="18" charset="0"/>
              </a:rPr>
              <a:t>’ to display the output.  By clicking oh Debug and select open Anonymous window</a:t>
            </a:r>
            <a:endParaRPr lang="en-US" sz="2400" b="1" dirty="0"/>
          </a:p>
        </p:txBody>
      </p:sp>
      <p:pic>
        <p:nvPicPr>
          <p:cNvPr id="4" name="Picture 3" descr="2-1.JPG"/>
          <p:cNvPicPr>
            <a:picLocks noChangeAspect="1"/>
          </p:cNvPicPr>
          <p:nvPr/>
        </p:nvPicPr>
        <p:blipFill>
          <a:blip r:embed="rId2" cstate="print"/>
          <a:stretch>
            <a:fillRect/>
          </a:stretch>
        </p:blipFill>
        <p:spPr>
          <a:xfrm>
            <a:off x="822960" y="1725930"/>
            <a:ext cx="10881360" cy="4892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0572747" cy="1365250"/>
          </a:xfrm>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2. Define 2 Date type variables, use Date method today() &amp;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addDays</a:t>
            </a:r>
            <a:r>
              <a:rPr lang="en-IN" sz="2400" b="1" dirty="0" smtClean="0">
                <a:latin typeface="Calibri" panose="020F0502020204030204" pitchFamily="34" charset="0"/>
                <a:ea typeface="Calibri" panose="020F0502020204030204" pitchFamily="34" charset="0"/>
                <a:cs typeface="Times New Roman" panose="02020603050405020304" pitchFamily="18" charset="0"/>
              </a:rPr>
              <a:t>(30) to display the </a:t>
            </a:r>
            <a:r>
              <a:rPr lang="en-IN" sz="2400" b="1" dirty="0" smtClean="0">
                <a:latin typeface="Calibri" panose="020F0502020204030204" pitchFamily="34" charset="0"/>
                <a:ea typeface="Calibri" panose="020F0502020204030204" pitchFamily="34" charset="0"/>
                <a:cs typeface="Times New Roman" panose="02020603050405020304" pitchFamily="18" charset="0"/>
              </a:rPr>
              <a:t>output</a:t>
            </a:r>
            <a:endParaRPr lang="en-US" sz="2400" b="1" dirty="0"/>
          </a:p>
        </p:txBody>
      </p:sp>
      <p:pic>
        <p:nvPicPr>
          <p:cNvPr id="4" name="Picture 3" descr="2-3.JPG"/>
          <p:cNvPicPr>
            <a:picLocks noChangeAspect="1"/>
          </p:cNvPicPr>
          <p:nvPr/>
        </p:nvPicPr>
        <p:blipFill>
          <a:blip r:embed="rId2" cstate="print"/>
          <a:srcRect r="29957"/>
          <a:stretch>
            <a:fillRect/>
          </a:stretch>
        </p:blipFill>
        <p:spPr>
          <a:xfrm>
            <a:off x="777243" y="1622481"/>
            <a:ext cx="5532117" cy="4915479"/>
          </a:xfrm>
          <a:prstGeom prst="rect">
            <a:avLst/>
          </a:prstGeom>
        </p:spPr>
      </p:pic>
      <p:pic>
        <p:nvPicPr>
          <p:cNvPr id="5" name="Picture 4" descr="2-4.JPG"/>
          <p:cNvPicPr>
            <a:picLocks noChangeAspect="1"/>
          </p:cNvPicPr>
          <p:nvPr/>
        </p:nvPicPr>
        <p:blipFill>
          <a:blip r:embed="rId3" cstate="print"/>
          <a:srcRect r="62274" b="21019"/>
          <a:stretch>
            <a:fillRect/>
          </a:stretch>
        </p:blipFill>
        <p:spPr>
          <a:xfrm>
            <a:off x="6766560" y="1553960"/>
            <a:ext cx="4594860" cy="4984000"/>
          </a:xfrm>
          <a:prstGeom prst="rect">
            <a:avLst/>
          </a:prstGeom>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3. Display the output of an Integer variable from string ‘10’ and then add 20 to it</a:t>
            </a:r>
            <a:r>
              <a:rPr lang="en-IN" sz="2400" b="1" dirty="0" smtClean="0">
                <a:latin typeface="Calibri" panose="020F0502020204030204" pitchFamily="34" charset="0"/>
                <a:ea typeface="Calibri" panose="020F0502020204030204" pitchFamily="34" charset="0"/>
                <a:cs typeface="Times New Roman" panose="02020603050405020304" pitchFamily="18" charset="0"/>
              </a:rPr>
              <a:t>.</a:t>
            </a:r>
            <a:endParaRPr lang="en-US" sz="2400" b="1" dirty="0"/>
          </a:p>
        </p:txBody>
      </p:sp>
      <p:pic>
        <p:nvPicPr>
          <p:cNvPr id="4" name="Picture 3" descr="2-5.JPG"/>
          <p:cNvPicPr>
            <a:picLocks noChangeAspect="1"/>
          </p:cNvPicPr>
          <p:nvPr/>
        </p:nvPicPr>
        <p:blipFill>
          <a:blip r:embed="rId2" cstate="print"/>
          <a:srcRect r="45568" b="35029"/>
          <a:stretch>
            <a:fillRect/>
          </a:stretch>
        </p:blipFill>
        <p:spPr>
          <a:xfrm>
            <a:off x="777240" y="1508761"/>
            <a:ext cx="5692140" cy="4580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2-6.JPG"/>
          <p:cNvPicPr>
            <a:picLocks noChangeAspect="1"/>
          </p:cNvPicPr>
          <p:nvPr/>
        </p:nvPicPr>
        <p:blipFill>
          <a:blip r:embed="rId3" cstate="print"/>
          <a:srcRect r="69875" b="58057"/>
          <a:stretch>
            <a:fillRect/>
          </a:stretch>
        </p:blipFill>
        <p:spPr>
          <a:xfrm>
            <a:off x="7726680" y="2091134"/>
            <a:ext cx="3669030" cy="2618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6B0781-920A-4F11-A8FA-6A9C8AC0A4CF}"/>
              </a:ext>
            </a:extLst>
          </p:cNvPr>
          <p:cNvSpPr>
            <a:spLocks noGrp="1"/>
          </p:cNvSpPr>
          <p:nvPr>
            <p:ph type="title"/>
          </p:nvPr>
        </p:nvSpPr>
        <p:spPr>
          <a:xfrm>
            <a:off x="485775" y="-27876"/>
            <a:ext cx="11045953" cy="990121"/>
          </a:xfrm>
        </p:spPr>
        <p:txBody>
          <a:bodyPr/>
          <a:lstStyle/>
          <a:p>
            <a:r>
              <a:rPr lang="en-US" dirty="0">
                <a:latin typeface="Salesforce Sans"/>
              </a:rPr>
              <a:t>What is a Customer Relationship Management (CRM) System?</a:t>
            </a:r>
          </a:p>
        </p:txBody>
      </p:sp>
      <p:sp>
        <p:nvSpPr>
          <p:cNvPr id="4" name="TextBox 3">
            <a:extLst>
              <a:ext uri="{FF2B5EF4-FFF2-40B4-BE49-F238E27FC236}">
                <a16:creationId xmlns:a16="http://schemas.microsoft.com/office/drawing/2014/main" xmlns="" id="{77E8678F-34BF-4123-892D-4E72877620E6}"/>
              </a:ext>
            </a:extLst>
          </p:cNvPr>
          <p:cNvSpPr txBox="1"/>
          <p:nvPr/>
        </p:nvSpPr>
        <p:spPr>
          <a:xfrm>
            <a:off x="559769" y="1149965"/>
            <a:ext cx="814578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smtClean="0">
                <a:latin typeface="Salesforce Sans"/>
              </a:rPr>
              <a:t>“Salesforce CRM is a cloud-based customer relationship management (CRM) platform designed to improve their sales process by automate their sales, marketing and customer service process.”</a:t>
            </a:r>
            <a:endParaRPr lang="en-US" sz="2000" dirty="0">
              <a:latin typeface="Salesforce Sans"/>
            </a:endParaRPr>
          </a:p>
        </p:txBody>
      </p:sp>
      <p:sp>
        <p:nvSpPr>
          <p:cNvPr id="5" name="TextBox 4">
            <a:extLst>
              <a:ext uri="{FF2B5EF4-FFF2-40B4-BE49-F238E27FC236}">
                <a16:creationId xmlns:a16="http://schemas.microsoft.com/office/drawing/2014/main" xmlns="" id="{EBE4F850-41AD-41CF-8E0C-FA1781F808AC}"/>
              </a:ext>
            </a:extLst>
          </p:cNvPr>
          <p:cNvSpPr txBox="1"/>
          <p:nvPr/>
        </p:nvSpPr>
        <p:spPr>
          <a:xfrm>
            <a:off x="685800" y="4245111"/>
            <a:ext cx="2139043"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tx1"/>
                </a:solidFill>
                <a:effectLst/>
                <a:uFillTx/>
                <a:latin typeface="Salesforce Sans"/>
                <a:sym typeface="Arial"/>
              </a:rPr>
              <a:t>Records customer contact information</a:t>
            </a:r>
          </a:p>
          <a:p>
            <a:pPr marL="0" marR="0" indent="0" algn="l" defTabSz="914400" rtl="0" fontAlgn="auto" latinLnBrk="0" hangingPunct="0">
              <a:lnSpc>
                <a:spcPct val="100000"/>
              </a:lnSpc>
              <a:spcBef>
                <a:spcPts val="0"/>
              </a:spcBef>
              <a:spcAft>
                <a:spcPts val="0"/>
              </a:spcAft>
              <a:buClrTx/>
              <a:buSzTx/>
              <a:buFontTx/>
              <a:buNone/>
              <a:tabLst/>
            </a:pPr>
            <a:endParaRPr kumimoji="0" lang="en-US" sz="1600" b="1" i="0" u="none" strike="noStrike" cap="none" spc="0" normalizeH="0" baseline="0" dirty="0">
              <a:ln>
                <a:noFill/>
              </a:ln>
              <a:solidFill>
                <a:srgbClr val="1C1C1C"/>
              </a:solidFill>
              <a:effectLst/>
              <a:uFillTx/>
              <a:latin typeface="Salesforce San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sz="1600" dirty="0">
                <a:latin typeface="Salesforce Sans"/>
              </a:rPr>
              <a:t>ex. Email, telephone, website, social media profile</a:t>
            </a:r>
            <a:endParaRPr kumimoji="0" lang="en-US" sz="1600" b="0" i="0" u="none" strike="noStrike" cap="none" spc="0" normalizeH="0" baseline="0" dirty="0">
              <a:ln>
                <a:noFill/>
              </a:ln>
              <a:solidFill>
                <a:srgbClr val="1C1C1C"/>
              </a:solidFill>
              <a:effectLst/>
              <a:uFillTx/>
              <a:latin typeface="Salesforce Sans"/>
              <a:sym typeface="Arial"/>
            </a:endParaRPr>
          </a:p>
        </p:txBody>
      </p:sp>
      <p:sp>
        <p:nvSpPr>
          <p:cNvPr id="7" name="TextBox 6">
            <a:extLst>
              <a:ext uri="{FF2B5EF4-FFF2-40B4-BE49-F238E27FC236}">
                <a16:creationId xmlns:a16="http://schemas.microsoft.com/office/drawing/2014/main" xmlns="" id="{61E07A34-D432-4B59-93F3-95403116090B}"/>
              </a:ext>
            </a:extLst>
          </p:cNvPr>
          <p:cNvSpPr txBox="1"/>
          <p:nvPr/>
        </p:nvSpPr>
        <p:spPr>
          <a:xfrm>
            <a:off x="3400336" y="3944958"/>
            <a:ext cx="3233057" cy="1046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1C1C1C"/>
                </a:solidFill>
                <a:effectLst/>
                <a:uFillTx/>
                <a:latin typeface="Salesforce Sans"/>
                <a:sym typeface="Arial"/>
              </a:rPr>
              <a:t>Organizes the information </a:t>
            </a:r>
          </a:p>
          <a:p>
            <a:pPr marL="0" marR="0" indent="0" algn="l" defTabSz="914400" rtl="0" fontAlgn="auto" latinLnBrk="0" hangingPunct="0">
              <a:lnSpc>
                <a:spcPct val="100000"/>
              </a:lnSpc>
              <a:spcBef>
                <a:spcPts val="0"/>
              </a:spcBef>
              <a:spcAft>
                <a:spcPts val="0"/>
              </a:spcAft>
              <a:buClrTx/>
              <a:buSzTx/>
              <a:buFontTx/>
              <a:buNone/>
              <a:tabLst/>
            </a:pPr>
            <a:endParaRPr kumimoji="0" lang="en-US" sz="1600" b="1" i="0" u="none" strike="noStrike" cap="none" spc="0" normalizeH="0" baseline="0" dirty="0">
              <a:ln>
                <a:noFill/>
              </a:ln>
              <a:solidFill>
                <a:srgbClr val="1C1C1C"/>
              </a:solidFill>
              <a:effectLst/>
              <a:uFillTx/>
              <a:latin typeface="Salesforce San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sz="1600" dirty="0">
                <a:latin typeface="Salesforce Sans"/>
              </a:rPr>
              <a:t>Gives a complete record of individuals and companies</a:t>
            </a:r>
            <a:endParaRPr kumimoji="0" lang="en-US" sz="1600" b="0" i="0" u="none" strike="noStrike" cap="none" spc="0" normalizeH="0" baseline="0" dirty="0">
              <a:ln>
                <a:noFill/>
              </a:ln>
              <a:solidFill>
                <a:srgbClr val="1C1C1C"/>
              </a:solidFill>
              <a:effectLst/>
              <a:uFillTx/>
              <a:latin typeface="Salesforce Sans"/>
              <a:sym typeface="Arial"/>
            </a:endParaRPr>
          </a:p>
        </p:txBody>
      </p:sp>
      <p:sp>
        <p:nvSpPr>
          <p:cNvPr id="8" name="TextBox 7">
            <a:extLst>
              <a:ext uri="{FF2B5EF4-FFF2-40B4-BE49-F238E27FC236}">
                <a16:creationId xmlns:a16="http://schemas.microsoft.com/office/drawing/2014/main" xmlns="" id="{B968C18A-DB99-418B-A9BF-D5B9B44004BE}"/>
              </a:ext>
            </a:extLst>
          </p:cNvPr>
          <p:cNvSpPr txBox="1"/>
          <p:nvPr/>
        </p:nvSpPr>
        <p:spPr>
          <a:xfrm>
            <a:off x="7030041" y="3134702"/>
            <a:ext cx="2768963"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1C1C1C"/>
                </a:solidFill>
                <a:effectLst/>
                <a:uFillTx/>
                <a:latin typeface="Salesforce Sans"/>
                <a:sym typeface="Arial"/>
              </a:rPr>
              <a:t>Improves customer relationship management</a:t>
            </a:r>
          </a:p>
          <a:p>
            <a:pPr marL="0" marR="0" indent="0" algn="l" defTabSz="914400" rtl="0" fontAlgn="auto" latinLnBrk="0" hangingPunct="0">
              <a:lnSpc>
                <a:spcPct val="100000"/>
              </a:lnSpc>
              <a:spcBef>
                <a:spcPts val="0"/>
              </a:spcBef>
              <a:spcAft>
                <a:spcPts val="0"/>
              </a:spcAft>
              <a:buClrTx/>
              <a:buSzTx/>
              <a:buFontTx/>
              <a:buNone/>
              <a:tabLst/>
            </a:pPr>
            <a:endParaRPr kumimoji="0" lang="en-US" sz="1600" b="1" i="0" u="none" strike="noStrike" cap="none" spc="0" normalizeH="0" baseline="0" dirty="0">
              <a:ln>
                <a:noFill/>
              </a:ln>
              <a:solidFill>
                <a:srgbClr val="1C1C1C"/>
              </a:solidFill>
              <a:effectLst/>
              <a:uFillTx/>
              <a:latin typeface="Salesforce San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sz="1600" dirty="0">
                <a:latin typeface="Salesforce Sans"/>
              </a:rPr>
              <a:t>Creates a 360 view of the customer and their interactions with the business</a:t>
            </a:r>
            <a:endParaRPr kumimoji="0" lang="en-US" sz="1600" b="0" i="0" u="none" strike="noStrike" cap="none" spc="0" normalizeH="0" baseline="0" dirty="0">
              <a:ln>
                <a:noFill/>
              </a:ln>
              <a:solidFill>
                <a:srgbClr val="1C1C1C"/>
              </a:solidFill>
              <a:effectLst/>
              <a:uFillTx/>
              <a:latin typeface="Salesforce Sans"/>
              <a:sym typeface="Arial"/>
            </a:endParaRPr>
          </a:p>
        </p:txBody>
      </p:sp>
      <p:pic>
        <p:nvPicPr>
          <p:cNvPr id="10" name="Graphic 9" descr="Employee badge">
            <a:extLst>
              <a:ext uri="{FF2B5EF4-FFF2-40B4-BE49-F238E27FC236}">
                <a16:creationId xmlns:a16="http://schemas.microsoft.com/office/drawing/2014/main" xmlns="" id="{3EECC80E-8AD2-422C-BACB-A21D180E31AE}"/>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828219" y="2923080"/>
            <a:ext cx="1272465" cy="1272465"/>
          </a:xfrm>
          <a:prstGeom prst="rect">
            <a:avLst/>
          </a:prstGeom>
        </p:spPr>
      </p:pic>
      <p:pic>
        <p:nvPicPr>
          <p:cNvPr id="16" name="Graphic 15" descr="Meeting">
            <a:extLst>
              <a:ext uri="{FF2B5EF4-FFF2-40B4-BE49-F238E27FC236}">
                <a16:creationId xmlns:a16="http://schemas.microsoft.com/office/drawing/2014/main" xmlns="" id="{5620C762-BB2D-4A09-B3D8-6837CFC679B1}"/>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7400653" y="1858644"/>
            <a:ext cx="1304896" cy="1304896"/>
          </a:xfrm>
          <a:prstGeom prst="rect">
            <a:avLst/>
          </a:prstGeom>
        </p:spPr>
      </p:pic>
      <p:pic>
        <p:nvPicPr>
          <p:cNvPr id="20" name="Graphic 19" descr="Bar chart">
            <a:extLst>
              <a:ext uri="{FF2B5EF4-FFF2-40B4-BE49-F238E27FC236}">
                <a16:creationId xmlns:a16="http://schemas.microsoft.com/office/drawing/2014/main" xmlns="" id="{5A159F4C-3C8A-4A3A-88EE-D5E0C89FEB78}"/>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4092710" y="2438663"/>
            <a:ext cx="1438524" cy="1438524"/>
          </a:xfrm>
          <a:prstGeom prst="rect">
            <a:avLst/>
          </a:prstGeom>
        </p:spPr>
      </p:pic>
    </p:spTree>
    <p:extLst>
      <p:ext uri="{BB962C8B-B14F-4D97-AF65-F5344CB8AC3E}">
        <p14:creationId xmlns:p14="http://schemas.microsoft.com/office/powerpoint/2010/main" xmlns="" val="1476353748"/>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4. Define a String Variable &amp; use string method length() to display the </a:t>
            </a:r>
            <a:r>
              <a:rPr lang="en-IN" sz="2400" b="1" dirty="0" smtClean="0">
                <a:latin typeface="Calibri" panose="020F0502020204030204" pitchFamily="34" charset="0"/>
                <a:ea typeface="Calibri" panose="020F0502020204030204" pitchFamily="34" charset="0"/>
                <a:cs typeface="Times New Roman" panose="02020603050405020304" pitchFamily="18" charset="0"/>
              </a:rPr>
              <a:t>output</a:t>
            </a:r>
            <a:endParaRPr lang="en-US" sz="2400" b="1" dirty="0"/>
          </a:p>
        </p:txBody>
      </p:sp>
      <p:pic>
        <p:nvPicPr>
          <p:cNvPr id="4" name="Picture 3" descr="2-7.JPG"/>
          <p:cNvPicPr>
            <a:picLocks noChangeAspect="1"/>
          </p:cNvPicPr>
          <p:nvPr/>
        </p:nvPicPr>
        <p:blipFill>
          <a:blip r:embed="rId2" cstate="print"/>
          <a:srcRect r="44630" b="20005"/>
          <a:stretch>
            <a:fillRect/>
          </a:stretch>
        </p:blipFill>
        <p:spPr>
          <a:xfrm>
            <a:off x="571503" y="1294888"/>
            <a:ext cx="6743700" cy="5060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2-8.JPG"/>
          <p:cNvPicPr>
            <a:picLocks noChangeAspect="1"/>
          </p:cNvPicPr>
          <p:nvPr/>
        </p:nvPicPr>
        <p:blipFill>
          <a:blip r:embed="rId3" cstate="print"/>
          <a:srcRect r="69593" b="55628"/>
          <a:stretch>
            <a:fillRect/>
          </a:stretch>
        </p:blipFill>
        <p:spPr>
          <a:xfrm>
            <a:off x="7914009" y="2075535"/>
            <a:ext cx="3703320" cy="2793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5. Define a List of integer and display the output using add(), get(), set(), clear(), methods</a:t>
            </a:r>
            <a:r>
              <a:rPr lang="en-IN" sz="2400" b="1" dirty="0" smtClean="0">
                <a:latin typeface="Calibri" panose="020F0502020204030204" pitchFamily="34" charset="0"/>
                <a:ea typeface="Calibri" panose="020F0502020204030204" pitchFamily="34" charset="0"/>
                <a:cs typeface="Times New Roman" panose="02020603050405020304" pitchFamily="18" charset="0"/>
              </a:rPr>
              <a:t>.</a:t>
            </a:r>
            <a:endParaRPr lang="en-US" sz="2400" b="1" dirty="0"/>
          </a:p>
        </p:txBody>
      </p:sp>
      <p:pic>
        <p:nvPicPr>
          <p:cNvPr id="4" name="Picture 3" descr="2-9.JPG"/>
          <p:cNvPicPr>
            <a:picLocks noChangeAspect="1"/>
          </p:cNvPicPr>
          <p:nvPr/>
        </p:nvPicPr>
        <p:blipFill>
          <a:blip r:embed="rId2" cstate="print"/>
          <a:srcRect t="12725" r="44724" b="29063"/>
          <a:stretch>
            <a:fillRect/>
          </a:stretch>
        </p:blipFill>
        <p:spPr>
          <a:xfrm>
            <a:off x="571503" y="1754652"/>
            <a:ext cx="6160767" cy="3708888"/>
          </a:xfrm>
          <a:prstGeom prst="rect">
            <a:avLst/>
          </a:prstGeom>
        </p:spPr>
      </p:pic>
      <p:pic>
        <p:nvPicPr>
          <p:cNvPr id="5" name="Picture 4" descr="2-10.JPG"/>
          <p:cNvPicPr>
            <a:picLocks noChangeAspect="1"/>
          </p:cNvPicPr>
          <p:nvPr/>
        </p:nvPicPr>
        <p:blipFill>
          <a:blip r:embed="rId3" cstate="print"/>
          <a:srcRect r="62930" b="52688"/>
          <a:stretch>
            <a:fillRect/>
          </a:stretch>
        </p:blipFill>
        <p:spPr>
          <a:xfrm>
            <a:off x="7353939" y="2280432"/>
            <a:ext cx="4514850" cy="3018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ea typeface="Calibri" panose="020F0502020204030204" pitchFamily="34" charset="0"/>
                <a:cs typeface="Times New Roman" panose="02020603050405020304" pitchFamily="18" charset="0"/>
              </a:rPr>
              <a:t>Use Execute Anonymous to define and execute the following code to display the value of x = 0 to 9.</a:t>
            </a:r>
            <a:endParaRPr lang="en-US" sz="2400" b="1" dirty="0"/>
          </a:p>
        </p:txBody>
      </p:sp>
      <p:pic>
        <p:nvPicPr>
          <p:cNvPr id="4" name="Picture 3" descr="2-11.JPG"/>
          <p:cNvPicPr>
            <a:picLocks noChangeAspect="1"/>
          </p:cNvPicPr>
          <p:nvPr/>
        </p:nvPicPr>
        <p:blipFill>
          <a:blip r:embed="rId2" cstate="print"/>
          <a:srcRect r="43972" b="21682"/>
          <a:stretch>
            <a:fillRect/>
          </a:stretch>
        </p:blipFill>
        <p:spPr>
          <a:xfrm>
            <a:off x="571502" y="1611630"/>
            <a:ext cx="6503668" cy="4137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2-12.JPG"/>
          <p:cNvPicPr>
            <a:picLocks noChangeAspect="1"/>
          </p:cNvPicPr>
          <p:nvPr/>
        </p:nvPicPr>
        <p:blipFill>
          <a:blip r:embed="rId3" cstate="print"/>
          <a:srcRect r="68373" b="45640"/>
          <a:stretch>
            <a:fillRect/>
          </a:stretch>
        </p:blipFill>
        <p:spPr>
          <a:xfrm>
            <a:off x="7765419" y="1993286"/>
            <a:ext cx="3851910" cy="3420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1811020"/>
          </a:xfrm>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3</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Answer the following in True or False: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Integer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myunlucklyNumber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7;  Integer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myluckyNumber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15;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err="1" smtClean="0">
                <a:latin typeface="Calibri" panose="020F0502020204030204" pitchFamily="34" charset="0"/>
                <a:ea typeface="Calibri" panose="020F0502020204030204" pitchFamily="34" charset="0"/>
                <a:cs typeface="Times New Roman" panose="02020603050405020304" pitchFamily="18" charset="0"/>
              </a:rPr>
              <a:t>myluckyNumber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myunlucklyNumber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+ 8.</a:t>
            </a:r>
            <a:endParaRPr lang="en-US" sz="2400" b="1" dirty="0"/>
          </a:p>
        </p:txBody>
      </p:sp>
      <p:pic>
        <p:nvPicPr>
          <p:cNvPr id="4" name="Picture 3" descr="3-1.JPG"/>
          <p:cNvPicPr>
            <a:picLocks noChangeAspect="1"/>
          </p:cNvPicPr>
          <p:nvPr/>
        </p:nvPicPr>
        <p:blipFill>
          <a:blip r:embed="rId2" cstate="print"/>
          <a:srcRect r="42659" b="22500"/>
          <a:stretch>
            <a:fillRect/>
          </a:stretch>
        </p:blipFill>
        <p:spPr>
          <a:xfrm>
            <a:off x="228600" y="1591930"/>
            <a:ext cx="6983730" cy="4831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3-2.JPG"/>
          <p:cNvPicPr>
            <a:picLocks noChangeAspect="1"/>
          </p:cNvPicPr>
          <p:nvPr/>
        </p:nvPicPr>
        <p:blipFill>
          <a:blip r:embed="rId3" cstate="print"/>
          <a:srcRect r="66684" b="51618"/>
          <a:stretch>
            <a:fillRect/>
          </a:stretch>
        </p:blipFill>
        <p:spPr>
          <a:xfrm>
            <a:off x="7795260" y="2056904"/>
            <a:ext cx="4057650" cy="30751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1925320"/>
          </a:xfrm>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4</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Answer the following in True Or False: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Boolean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isFalse</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false;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Boolean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isTrue</a:t>
            </a:r>
            <a:r>
              <a:rPr lang="en-IN" sz="2400" b="1" dirty="0" smtClean="0">
                <a:latin typeface="Calibri" panose="020F0502020204030204" pitchFamily="34" charset="0"/>
                <a:ea typeface="Calibri" panose="020F0502020204030204" pitchFamily="34" charset="0"/>
                <a:cs typeface="Times New Roman" panose="02020603050405020304" pitchFamily="18" charset="0"/>
              </a:rPr>
              <a:t> = true;</a:t>
            </a:r>
            <a:endParaRPr lang="en-US" sz="2400" b="1" dirty="0"/>
          </a:p>
        </p:txBody>
      </p:sp>
      <p:pic>
        <p:nvPicPr>
          <p:cNvPr id="4" name="Picture 3" descr="4-1.JPG"/>
          <p:cNvPicPr>
            <a:picLocks noChangeAspect="1"/>
          </p:cNvPicPr>
          <p:nvPr/>
        </p:nvPicPr>
        <p:blipFill>
          <a:blip r:embed="rId2" cstate="print"/>
          <a:srcRect r="46131" b="30497"/>
          <a:stretch>
            <a:fillRect/>
          </a:stretch>
        </p:blipFill>
        <p:spPr>
          <a:xfrm>
            <a:off x="571503" y="2205990"/>
            <a:ext cx="6560820" cy="4274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4-2.JPG"/>
          <p:cNvPicPr>
            <a:picLocks noChangeAspect="1"/>
          </p:cNvPicPr>
          <p:nvPr/>
        </p:nvPicPr>
        <p:blipFill>
          <a:blip r:embed="rId3" cstate="print"/>
          <a:srcRect r="68410" b="55490"/>
          <a:stretch>
            <a:fillRect/>
          </a:stretch>
        </p:blipFill>
        <p:spPr>
          <a:xfrm>
            <a:off x="7616829" y="2752025"/>
            <a:ext cx="3847461" cy="2780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2062480"/>
          </a:xfrm>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5</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Answer the following in True Or False:</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Date tomorrow =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Date.today</a:t>
            </a:r>
            <a:r>
              <a:rPr lang="en-IN" sz="2400" b="1" dirty="0" smtClean="0">
                <a:latin typeface="Calibri" panose="020F0502020204030204" pitchFamily="34" charset="0"/>
                <a:ea typeface="Calibri" panose="020F0502020204030204" pitchFamily="34" charset="0"/>
                <a:cs typeface="Times New Roman" panose="02020603050405020304" pitchFamily="18" charset="0"/>
              </a:rPr>
              <a:t>().</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addDays</a:t>
            </a:r>
            <a:r>
              <a:rPr lang="en-IN" sz="2400" b="1" dirty="0" smtClean="0">
                <a:latin typeface="Calibri" panose="020F0502020204030204" pitchFamily="34" charset="0"/>
                <a:ea typeface="Calibri" panose="020F0502020204030204" pitchFamily="34" charset="0"/>
                <a:cs typeface="Times New Roman" panose="02020603050405020304" pitchFamily="18" charset="0"/>
              </a:rPr>
              <a:t>(1);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Date today =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Date.today</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today != tomorrow</a:t>
            </a:r>
            <a:endParaRPr lang="en-US" sz="2400" b="1" dirty="0"/>
          </a:p>
        </p:txBody>
      </p:sp>
      <p:pic>
        <p:nvPicPr>
          <p:cNvPr id="4" name="Picture 3" descr="5-1.JPG"/>
          <p:cNvPicPr>
            <a:picLocks noChangeAspect="1"/>
          </p:cNvPicPr>
          <p:nvPr/>
        </p:nvPicPr>
        <p:blipFill>
          <a:blip r:embed="rId2" cstate="print"/>
          <a:srcRect r="44161" b="35357"/>
          <a:stretch>
            <a:fillRect/>
          </a:stretch>
        </p:blipFill>
        <p:spPr>
          <a:xfrm>
            <a:off x="571503" y="2503170"/>
            <a:ext cx="6800850" cy="4000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5-2.JPG"/>
          <p:cNvPicPr>
            <a:picLocks noChangeAspect="1"/>
          </p:cNvPicPr>
          <p:nvPr/>
        </p:nvPicPr>
        <p:blipFill>
          <a:blip r:embed="rId3" cstate="print"/>
          <a:srcRect r="72784" b="55059"/>
          <a:stretch>
            <a:fillRect/>
          </a:stretch>
        </p:blipFill>
        <p:spPr>
          <a:xfrm>
            <a:off x="8302629" y="2651760"/>
            <a:ext cx="3314700" cy="2842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6</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 program and execute to demo the use of “If..else if...else”</a:t>
            </a:r>
            <a:endParaRPr lang="en-US" sz="2400" b="1" dirty="0"/>
          </a:p>
        </p:txBody>
      </p:sp>
      <p:pic>
        <p:nvPicPr>
          <p:cNvPr id="4" name="Picture 3" descr="6-1.JPG"/>
          <p:cNvPicPr>
            <a:picLocks noChangeAspect="1"/>
          </p:cNvPicPr>
          <p:nvPr/>
        </p:nvPicPr>
        <p:blipFill>
          <a:blip r:embed="rId2" cstate="print"/>
          <a:srcRect r="60021" b="25037"/>
          <a:stretch>
            <a:fillRect/>
          </a:stretch>
        </p:blipFill>
        <p:spPr>
          <a:xfrm>
            <a:off x="571503" y="1652857"/>
            <a:ext cx="4869180" cy="4496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6-2.JPG"/>
          <p:cNvPicPr>
            <a:picLocks noChangeAspect="1"/>
          </p:cNvPicPr>
          <p:nvPr/>
        </p:nvPicPr>
        <p:blipFill>
          <a:blip r:embed="rId3" cstate="print"/>
          <a:srcRect r="71095" b="59998"/>
          <a:stretch>
            <a:fillRect/>
          </a:stretch>
        </p:blipFill>
        <p:spPr>
          <a:xfrm>
            <a:off x="7566660" y="2365390"/>
            <a:ext cx="3520440" cy="2378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7</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 program to execute and demo the use of “Apex – for Loop</a:t>
            </a:r>
            <a:r>
              <a:rPr lang="en-IN" sz="2400" b="1" dirty="0" smtClean="0">
                <a:latin typeface="Calibri" panose="020F0502020204030204" pitchFamily="34" charset="0"/>
                <a:ea typeface="Calibri" panose="020F0502020204030204" pitchFamily="34" charset="0"/>
                <a:cs typeface="Times New Roman" panose="02020603050405020304" pitchFamily="18" charset="0"/>
              </a:rPr>
              <a:t>”</a:t>
            </a:r>
            <a:endParaRPr lang="en-US" sz="2400" b="1" dirty="0"/>
          </a:p>
        </p:txBody>
      </p:sp>
      <p:pic>
        <p:nvPicPr>
          <p:cNvPr id="5" name="Picture 4" descr="7-2.JPG"/>
          <p:cNvPicPr>
            <a:picLocks noChangeAspect="1"/>
          </p:cNvPicPr>
          <p:nvPr/>
        </p:nvPicPr>
        <p:blipFill>
          <a:blip r:embed="rId2" cstate="print"/>
          <a:srcRect r="47445" b="39049"/>
          <a:stretch>
            <a:fillRect/>
          </a:stretch>
        </p:blipFill>
        <p:spPr>
          <a:xfrm>
            <a:off x="320040" y="1929465"/>
            <a:ext cx="6400800" cy="37534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7-3.JPG"/>
          <p:cNvPicPr>
            <a:picLocks noChangeAspect="1"/>
          </p:cNvPicPr>
          <p:nvPr/>
        </p:nvPicPr>
        <p:blipFill>
          <a:blip r:embed="rId3" cstate="print"/>
          <a:srcRect r="42847" b="48452"/>
          <a:stretch>
            <a:fillRect/>
          </a:stretch>
        </p:blipFill>
        <p:spPr>
          <a:xfrm>
            <a:off x="7178040" y="2169364"/>
            <a:ext cx="4663440" cy="304492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8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 Class to demo the use of Constants in Apex</a:t>
            </a:r>
            <a:endParaRPr lang="en-US" sz="2400" b="1" dirty="0"/>
          </a:p>
        </p:txBody>
      </p:sp>
      <p:pic>
        <p:nvPicPr>
          <p:cNvPr id="4" name="Picture 3" descr="8-1.JPG"/>
          <p:cNvPicPr>
            <a:picLocks noChangeAspect="1"/>
          </p:cNvPicPr>
          <p:nvPr/>
        </p:nvPicPr>
        <p:blipFill>
          <a:blip r:embed="rId2" cstate="print"/>
          <a:srcRect r="53827" b="30935"/>
          <a:stretch>
            <a:fillRect/>
          </a:stretch>
        </p:blipFill>
        <p:spPr>
          <a:xfrm>
            <a:off x="571503" y="1597499"/>
            <a:ext cx="5623560" cy="4471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8-3.JPG"/>
          <p:cNvPicPr>
            <a:picLocks noChangeAspect="1"/>
          </p:cNvPicPr>
          <p:nvPr/>
        </p:nvPicPr>
        <p:blipFill>
          <a:blip r:embed="rId3" cstate="print"/>
          <a:srcRect r="73535" b="60524"/>
          <a:stretch>
            <a:fillRect/>
          </a:stretch>
        </p:blipFill>
        <p:spPr>
          <a:xfrm>
            <a:off x="7406640" y="2505753"/>
            <a:ext cx="3223260" cy="2486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9</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 Class to demo the use of Interface in Apex</a:t>
            </a:r>
            <a:endParaRPr lang="en-US" sz="2400" b="1" dirty="0"/>
          </a:p>
        </p:txBody>
      </p:sp>
      <p:pic>
        <p:nvPicPr>
          <p:cNvPr id="4" name="Picture 3" descr="9-1.JPG"/>
          <p:cNvPicPr>
            <a:picLocks noChangeAspect="1"/>
          </p:cNvPicPr>
          <p:nvPr/>
        </p:nvPicPr>
        <p:blipFill>
          <a:blip r:embed="rId2" cstate="print"/>
          <a:srcRect r="47956" b="23222"/>
          <a:stretch>
            <a:fillRect/>
          </a:stretch>
        </p:blipFill>
        <p:spPr>
          <a:xfrm>
            <a:off x="1948180" y="1461361"/>
            <a:ext cx="6338570" cy="445937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2270D8B4-EBBE-4AEA-BC24-53BC6106F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2459" y="1850484"/>
            <a:ext cx="8966366" cy="3157032"/>
          </a:xfrm>
          <a:prstGeom prst="rect">
            <a:avLst/>
          </a:prstGeom>
        </p:spPr>
      </p:pic>
      <p:sp>
        <p:nvSpPr>
          <p:cNvPr id="17" name="Title 1">
            <a:extLst>
              <a:ext uri="{FF2B5EF4-FFF2-40B4-BE49-F238E27FC236}">
                <a16:creationId xmlns:a16="http://schemas.microsoft.com/office/drawing/2014/main" xmlns="" id="{CDE12846-4929-451B-842A-F9837D2EBFDC}"/>
              </a:ext>
            </a:extLst>
          </p:cNvPr>
          <p:cNvSpPr>
            <a:spLocks noGrp="1"/>
          </p:cNvSpPr>
          <p:nvPr>
            <p:ph type="title"/>
          </p:nvPr>
        </p:nvSpPr>
        <p:spPr>
          <a:xfrm>
            <a:off x="749134" y="312295"/>
            <a:ext cx="11045953" cy="990121"/>
          </a:xfrm>
        </p:spPr>
        <p:txBody>
          <a:bodyPr>
            <a:normAutofit/>
          </a:bodyPr>
          <a:lstStyle/>
          <a:p>
            <a:r>
              <a:rPr lang="en-US" sz="3200" b="1" dirty="0">
                <a:solidFill>
                  <a:schemeClr val="accent1">
                    <a:lumMod val="75000"/>
                  </a:schemeClr>
                </a:solidFill>
              </a:rPr>
              <a:t>Salesforce Clouds</a:t>
            </a:r>
          </a:p>
        </p:txBody>
      </p:sp>
    </p:spTree>
    <p:extLst>
      <p:ext uri="{BB962C8B-B14F-4D97-AF65-F5344CB8AC3E}">
        <p14:creationId xmlns:p14="http://schemas.microsoft.com/office/powerpoint/2010/main" xmlns="" val="46072299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1399540"/>
          </a:xfrm>
        </p:spPr>
        <p:txBody>
          <a:bodyPr>
            <a:noAutofit/>
          </a:bodyPr>
          <a:lstStyle/>
          <a:p>
            <a:r>
              <a:rPr lang="en-IN" sz="2400" b="1" dirty="0" smtClean="0">
                <a:ea typeface="Calibri" panose="020F0502020204030204" pitchFamily="34" charset="0"/>
                <a:cs typeface="Times New Roman" panose="02020603050405020304" pitchFamily="18" charset="0"/>
              </a:rPr>
              <a:t>Exercise 10</a:t>
            </a:r>
            <a:br>
              <a:rPr lang="en-IN" sz="2400" b="1" dirty="0" smtClean="0">
                <a:ea typeface="Calibri" panose="020F0502020204030204" pitchFamily="34" charset="0"/>
                <a:cs typeface="Times New Roman" panose="02020603050405020304" pitchFamily="18" charset="0"/>
              </a:rPr>
            </a:br>
            <a:r>
              <a:rPr lang="en-IN" sz="2400" b="1" dirty="0" smtClean="0">
                <a:ea typeface="Calibri" panose="020F0502020204030204" pitchFamily="34" charset="0"/>
                <a:cs typeface="Times New Roman" panose="02020603050405020304" pitchFamily="18" charset="0"/>
              </a:rPr>
              <a:t>Demo on DML Insert Operation Using Database methods </a:t>
            </a:r>
            <a:br>
              <a:rPr lang="en-IN" sz="2400" b="1" dirty="0" smtClean="0">
                <a:ea typeface="Calibri" panose="020F0502020204030204" pitchFamily="34" charset="0"/>
                <a:cs typeface="Times New Roman" panose="02020603050405020304" pitchFamily="18" charset="0"/>
              </a:rPr>
            </a:br>
            <a:r>
              <a:rPr lang="en-IN" sz="2400" b="1" dirty="0" smtClean="0">
                <a:ea typeface="Calibri" panose="020F0502020204030204" pitchFamily="34" charset="0"/>
                <a:cs typeface="Times New Roman" panose="02020603050405020304" pitchFamily="18" charset="0"/>
              </a:rPr>
              <a:t>1.Insert a Customer Record First using simple DML Statement</a:t>
            </a:r>
            <a:endParaRPr lang="en-US" sz="2400" b="1" dirty="0"/>
          </a:p>
        </p:txBody>
      </p:sp>
      <p:pic>
        <p:nvPicPr>
          <p:cNvPr id="4" name="Picture 3" descr="10-1.JPG"/>
          <p:cNvPicPr>
            <a:picLocks noChangeAspect="1"/>
          </p:cNvPicPr>
          <p:nvPr/>
        </p:nvPicPr>
        <p:blipFill>
          <a:blip r:embed="rId2" cstate="print"/>
          <a:srcRect r="31773" b="24637"/>
          <a:stretch>
            <a:fillRect/>
          </a:stretch>
        </p:blipFill>
        <p:spPr>
          <a:xfrm>
            <a:off x="1771650" y="1793942"/>
            <a:ext cx="8309610" cy="4686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000" b="1" dirty="0" smtClean="0">
                <a:ea typeface="Calibri" panose="020F0502020204030204" pitchFamily="34" charset="0"/>
                <a:cs typeface="Times New Roman" panose="02020603050405020304" pitchFamily="18" charset="0"/>
              </a:rPr>
              <a:t>2. Insert Billing record using Database </a:t>
            </a:r>
            <a:r>
              <a:rPr lang="en-IN" sz="2000" b="1" dirty="0" smtClean="0">
                <a:ea typeface="Calibri" panose="020F0502020204030204" pitchFamily="34" charset="0"/>
                <a:cs typeface="Times New Roman" panose="02020603050405020304" pitchFamily="18" charset="0"/>
              </a:rPr>
              <a:t>methods</a:t>
            </a:r>
            <a:r>
              <a:rPr lang="en-IN" sz="2000" b="1" dirty="0" smtClean="0">
                <a:ea typeface="Calibri" panose="020F0502020204030204" pitchFamily="34" charset="0"/>
                <a:cs typeface="Times New Roman" panose="02020603050405020304" pitchFamily="18" charset="0"/>
              </a:rPr>
              <a:t/>
            </a:r>
            <a:br>
              <a:rPr lang="en-IN" sz="2000" b="1" dirty="0" smtClean="0">
                <a:ea typeface="Calibri" panose="020F0502020204030204" pitchFamily="34" charset="0"/>
                <a:cs typeface="Times New Roman" panose="02020603050405020304" pitchFamily="18" charset="0"/>
              </a:rPr>
            </a:br>
            <a:r>
              <a:rPr lang="en-IN" sz="2000" b="1" dirty="0" smtClean="0">
                <a:ea typeface="Calibri" panose="020F0502020204030204" pitchFamily="34" charset="0"/>
              </a:rPr>
              <a:t>Here use record id to insert customer</a:t>
            </a:r>
            <a:endParaRPr lang="en-US" sz="2000" b="1" dirty="0"/>
          </a:p>
        </p:txBody>
      </p:sp>
      <p:pic>
        <p:nvPicPr>
          <p:cNvPr id="4" name="Picture 3" descr="10-3.JPG"/>
          <p:cNvPicPr>
            <a:picLocks noChangeAspect="1"/>
          </p:cNvPicPr>
          <p:nvPr/>
        </p:nvPicPr>
        <p:blipFill>
          <a:blip r:embed="rId2" cstate="print"/>
          <a:srcRect r="23045" b="30553"/>
          <a:stretch>
            <a:fillRect/>
          </a:stretch>
        </p:blipFill>
        <p:spPr>
          <a:xfrm>
            <a:off x="217170" y="1522778"/>
            <a:ext cx="7795260" cy="4260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0-4.JPG"/>
          <p:cNvPicPr>
            <a:picLocks noChangeAspect="1"/>
          </p:cNvPicPr>
          <p:nvPr/>
        </p:nvPicPr>
        <p:blipFill>
          <a:blip r:embed="rId3" cstate="print"/>
          <a:srcRect r="63306" b="62222"/>
          <a:stretch>
            <a:fillRect/>
          </a:stretch>
        </p:blipFill>
        <p:spPr>
          <a:xfrm>
            <a:off x="8263890" y="2177396"/>
            <a:ext cx="3778250" cy="2437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2656840"/>
          </a:xfrm>
        </p:spPr>
        <p:txBody>
          <a:bodyPr>
            <a:no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11</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and execute SOQL queries from Developer Console</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 Display ID, Amount, Stage, Account Name, Account Industry, Account Website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From Opportunity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AND “Account Annual Revenue &gt; 5000”</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Add a Where Clause “Account Industry = Energy”</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endParaRPr lang="en-US" sz="2400" b="1" dirty="0"/>
          </a:p>
        </p:txBody>
      </p:sp>
      <p:pic>
        <p:nvPicPr>
          <p:cNvPr id="4" name="Picture 3" descr="11-1.JPG"/>
          <p:cNvPicPr>
            <a:picLocks noChangeAspect="1"/>
          </p:cNvPicPr>
          <p:nvPr/>
        </p:nvPicPr>
        <p:blipFill>
          <a:blip r:embed="rId2" cstate="print"/>
          <a:stretch>
            <a:fillRect/>
          </a:stretch>
        </p:blipFill>
        <p:spPr>
          <a:xfrm>
            <a:off x="342900" y="2446019"/>
            <a:ext cx="11475720" cy="4193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2108200"/>
          </a:xfrm>
        </p:spPr>
        <p:txBody>
          <a:bodyPr>
            <a:no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12</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an Apex Trigger, Name =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CustomerTrigger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Create a Billing Record when on Customer Object the 'Status' field changes to Active from Inactive. Billing “Status” must be: Paid, Amount Paid = 1000000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Perform the DML on a List.</a:t>
            </a:r>
            <a:endParaRPr lang="en-US" sz="2400" b="1" dirty="0"/>
          </a:p>
        </p:txBody>
      </p:sp>
      <p:pic>
        <p:nvPicPr>
          <p:cNvPr id="4" name="Picture 3" descr="12-1.JPG"/>
          <p:cNvPicPr>
            <a:picLocks noChangeAspect="1"/>
          </p:cNvPicPr>
          <p:nvPr/>
        </p:nvPicPr>
        <p:blipFill>
          <a:blip r:embed="rId2" cstate="print"/>
          <a:srcRect r="42888" b="25175"/>
          <a:stretch>
            <a:fillRect/>
          </a:stretch>
        </p:blipFill>
        <p:spPr>
          <a:xfrm>
            <a:off x="2465705" y="2320290"/>
            <a:ext cx="6955790" cy="4320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1045826" cy="2428240"/>
          </a:xfrm>
        </p:spPr>
        <p:txBody>
          <a:bodyPr>
            <a:no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a:t>
            </a:r>
            <a:r>
              <a:rPr lang="en-IN" sz="2400" b="1" dirty="0" smtClean="0">
                <a:latin typeface="Calibri" panose="020F0502020204030204" pitchFamily="34" charset="0"/>
                <a:ea typeface="Calibri" panose="020F0502020204030204" pitchFamily="34" charset="0"/>
                <a:cs typeface="Times New Roman" panose="02020603050405020304" pitchFamily="18" charset="0"/>
              </a:rPr>
              <a:t>13</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Write a Test Class for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CustomerTrigger</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Create the Data for the Customer custom Object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Use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Test.startTest</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&amp; </a:t>
            </a:r>
            <a:r>
              <a:rPr lang="en-IN" sz="2400" b="1" dirty="0" err="1" smtClean="0">
                <a:latin typeface="Calibri" panose="020F0502020204030204" pitchFamily="34" charset="0"/>
                <a:ea typeface="Calibri" panose="020F0502020204030204" pitchFamily="34" charset="0"/>
                <a:cs typeface="Times New Roman" panose="02020603050405020304" pitchFamily="18" charset="0"/>
              </a:rPr>
              <a:t>Test.stopTest</a:t>
            </a:r>
            <a:r>
              <a:rPr lang="en-IN" sz="2400" b="1" dirty="0" smtClean="0">
                <a:latin typeface="Calibri" panose="020F0502020204030204" pitchFamily="34" charset="0"/>
                <a:ea typeface="Calibri" panose="020F0502020204030204" pitchFamily="34" charset="0"/>
                <a:cs typeface="Times New Roman" panose="02020603050405020304" pitchFamily="18" charset="0"/>
              </a:rPr>
              <a: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Use assert statement to validate the output, </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IN" sz="2400" b="1" dirty="0" smtClean="0">
                <a:latin typeface="Calibri" panose="020F0502020204030204" pitchFamily="34" charset="0"/>
                <a:ea typeface="Calibri" panose="020F0502020204030204" pitchFamily="34" charset="0"/>
                <a:cs typeface="Times New Roman" panose="02020603050405020304" pitchFamily="18" charset="0"/>
              </a:rPr>
              <a:t>Test Class must have full code coverage.</a:t>
            </a:r>
            <a:endParaRPr lang="en-US" sz="2400" b="1" dirty="0"/>
          </a:p>
        </p:txBody>
      </p:sp>
      <p:pic>
        <p:nvPicPr>
          <p:cNvPr id="4" name="Picture 3" descr="13-1.JPG"/>
          <p:cNvPicPr>
            <a:picLocks noChangeAspect="1"/>
          </p:cNvPicPr>
          <p:nvPr/>
        </p:nvPicPr>
        <p:blipFill>
          <a:blip r:embed="rId2" cstate="print"/>
          <a:srcRect/>
          <a:stretch>
            <a:fillRect/>
          </a:stretch>
        </p:blipFill>
        <p:spPr>
          <a:xfrm>
            <a:off x="948690" y="2766060"/>
            <a:ext cx="10447020" cy="392090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ea typeface="Calibri" panose="020F0502020204030204" pitchFamily="34" charset="0"/>
                <a:cs typeface="Times New Roman" panose="02020603050405020304" pitchFamily="18" charset="0"/>
              </a:rPr>
              <a:t>Exercise 14</a:t>
            </a:r>
            <a:br>
              <a:rPr lang="en-IN" sz="2400" b="1" dirty="0" smtClean="0">
                <a:ea typeface="Calibri" panose="020F0502020204030204" pitchFamily="34" charset="0"/>
                <a:cs typeface="Times New Roman" panose="02020603050405020304" pitchFamily="18" charset="0"/>
              </a:rPr>
            </a:br>
            <a:r>
              <a:rPr lang="en-IN" sz="2400" b="1" dirty="0" smtClean="0"/>
              <a:t>Apex Trigger, Name = </a:t>
            </a:r>
            <a:r>
              <a:rPr lang="en-IN" sz="2400" b="1" dirty="0" err="1" smtClean="0"/>
              <a:t>DisqualifyTestLeads</a:t>
            </a:r>
            <a:endParaRPr lang="en-US" sz="2400" b="1" dirty="0"/>
          </a:p>
        </p:txBody>
      </p:sp>
      <p:pic>
        <p:nvPicPr>
          <p:cNvPr id="4" name="Picture 3" descr="14-1.JPG"/>
          <p:cNvPicPr>
            <a:picLocks noChangeAspect="1"/>
          </p:cNvPicPr>
          <p:nvPr/>
        </p:nvPicPr>
        <p:blipFill>
          <a:blip r:embed="rId2" cstate="print"/>
          <a:stretch>
            <a:fillRect/>
          </a:stretch>
        </p:blipFill>
        <p:spPr>
          <a:xfrm>
            <a:off x="354334" y="1485900"/>
            <a:ext cx="11262996" cy="51249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b="1" dirty="0" smtClean="0">
                <a:latin typeface="Calibri" panose="020F0502020204030204" pitchFamily="34" charset="0"/>
                <a:ea typeface="Calibri" panose="020F0502020204030204" pitchFamily="34" charset="0"/>
                <a:cs typeface="Times New Roman" panose="02020603050405020304" pitchFamily="18" charset="0"/>
              </a:rPr>
              <a:t>Exercise 15</a:t>
            </a:r>
            <a:br>
              <a:rPr lang="en-IN" sz="2400" b="1" dirty="0" smtClean="0">
                <a:latin typeface="Calibri" panose="020F0502020204030204" pitchFamily="34" charset="0"/>
                <a:ea typeface="Calibri" panose="020F0502020204030204" pitchFamily="34" charset="0"/>
                <a:cs typeface="Times New Roman" panose="02020603050405020304" pitchFamily="18" charset="0"/>
              </a:rPr>
            </a:br>
            <a:r>
              <a:rPr lang="en-US" sz="2400" b="1" dirty="0" smtClean="0">
                <a:latin typeface="Arial" panose="020B0604020202020204" pitchFamily="34" charset="0"/>
              </a:rPr>
              <a:t>Write a Test Class for </a:t>
            </a:r>
            <a:r>
              <a:rPr lang="en-US" sz="2400" b="1" dirty="0" err="1" smtClean="0">
                <a:latin typeface="Arial" panose="020B0604020202020204" pitchFamily="34" charset="0"/>
              </a:rPr>
              <a:t>DisqualifyTestLeads</a:t>
            </a:r>
            <a:r>
              <a:rPr lang="en-US" sz="2400" b="1" dirty="0" smtClean="0">
                <a:latin typeface="Arial" panose="020B0604020202020204" pitchFamily="34" charset="0"/>
              </a:rPr>
              <a:t>.</a:t>
            </a:r>
            <a:endParaRPr lang="en-US" sz="2400" b="1" dirty="0"/>
          </a:p>
        </p:txBody>
      </p:sp>
      <p:pic>
        <p:nvPicPr>
          <p:cNvPr id="4" name="Picture 3" descr="15-1.JPG"/>
          <p:cNvPicPr>
            <a:picLocks noChangeAspect="1"/>
          </p:cNvPicPr>
          <p:nvPr/>
        </p:nvPicPr>
        <p:blipFill>
          <a:blip r:embed="rId2" cstate="print"/>
          <a:stretch>
            <a:fillRect/>
          </a:stretch>
        </p:blipFill>
        <p:spPr>
          <a:xfrm>
            <a:off x="571503" y="1463040"/>
            <a:ext cx="10778488" cy="5216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sz="2400" b="1" dirty="0" smtClean="0"/>
              <a:t>Exercise 16</a:t>
            </a:r>
            <a:r>
              <a:rPr lang="en-US" sz="2400" b="1" dirty="0" smtClean="0"/>
              <a:t/>
            </a:r>
            <a:br>
              <a:rPr lang="en-US" sz="2400" b="1" dirty="0" smtClean="0"/>
            </a:br>
            <a:r>
              <a:rPr lang="en-US" sz="2400" b="1" dirty="0" smtClean="0"/>
              <a:t>Create a </a:t>
            </a:r>
            <a:r>
              <a:rPr lang="en-US" sz="2400" b="1" dirty="0" err="1" smtClean="0"/>
              <a:t>Visualforce</a:t>
            </a:r>
            <a:r>
              <a:rPr lang="en-US" sz="2400" b="1" dirty="0" smtClean="0"/>
              <a:t> page which displays Opportunity fields as output fields.</a:t>
            </a:r>
            <a:endParaRPr lang="en-US" sz="2400" b="1" dirty="0"/>
          </a:p>
        </p:txBody>
      </p:sp>
      <p:pic>
        <p:nvPicPr>
          <p:cNvPr id="5" name="Picture 4" descr="16-1.JPG"/>
          <p:cNvPicPr>
            <a:picLocks noChangeAspect="1"/>
          </p:cNvPicPr>
          <p:nvPr/>
        </p:nvPicPr>
        <p:blipFill>
          <a:blip r:embed="rId2" cstate="print"/>
          <a:srcRect r="51668" b="33973"/>
          <a:stretch>
            <a:fillRect/>
          </a:stretch>
        </p:blipFill>
        <p:spPr>
          <a:xfrm>
            <a:off x="571503" y="1976703"/>
            <a:ext cx="5886450" cy="39554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16-2.JPG"/>
          <p:cNvPicPr>
            <a:picLocks noChangeAspect="1"/>
          </p:cNvPicPr>
          <p:nvPr/>
        </p:nvPicPr>
        <p:blipFill>
          <a:blip r:embed="rId3" cstate="print"/>
          <a:srcRect r="16382" b="52479"/>
          <a:stretch>
            <a:fillRect/>
          </a:stretch>
        </p:blipFill>
        <p:spPr>
          <a:xfrm>
            <a:off x="7063740" y="2285423"/>
            <a:ext cx="4834890" cy="2629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297180"/>
            <a:ext cx="11045826" cy="1463040"/>
          </a:xfrm>
        </p:spPr>
        <p:txBody>
          <a:bodyPr>
            <a:normAutofit/>
          </a:bodyPr>
          <a:lstStyle/>
          <a:p>
            <a:r>
              <a:rPr lang="en-IN" sz="2400" b="1" dirty="0" smtClean="0"/>
              <a:t>Exercise 17</a:t>
            </a:r>
            <a:br>
              <a:rPr lang="en-IN" sz="2400" b="1" dirty="0" smtClean="0"/>
            </a:br>
            <a:r>
              <a:rPr lang="en-US" sz="2400" b="1" dirty="0" smtClean="0"/>
              <a:t>Create a </a:t>
            </a:r>
            <a:r>
              <a:rPr lang="en-US" sz="2400" b="1" dirty="0" err="1" smtClean="0"/>
              <a:t>Visualforce</a:t>
            </a:r>
            <a:r>
              <a:rPr lang="en-US" sz="2400" b="1" dirty="0" smtClean="0"/>
              <a:t> page which shows a list of Accounts linked to their record pages</a:t>
            </a:r>
            <a:endParaRPr lang="en-US" sz="2400" b="1" dirty="0"/>
          </a:p>
        </p:txBody>
      </p:sp>
      <p:pic>
        <p:nvPicPr>
          <p:cNvPr id="4" name="Picture 3" descr="17-1.JPG"/>
          <p:cNvPicPr>
            <a:picLocks noChangeAspect="1"/>
          </p:cNvPicPr>
          <p:nvPr/>
        </p:nvPicPr>
        <p:blipFill>
          <a:blip r:embed="rId2" cstate="print"/>
          <a:srcRect r="40219" b="32439"/>
          <a:stretch>
            <a:fillRect/>
          </a:stretch>
        </p:blipFill>
        <p:spPr>
          <a:xfrm>
            <a:off x="571503" y="2327120"/>
            <a:ext cx="7280910" cy="3913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17-2.JPG"/>
          <p:cNvPicPr>
            <a:picLocks noChangeAspect="1"/>
          </p:cNvPicPr>
          <p:nvPr/>
        </p:nvPicPr>
        <p:blipFill>
          <a:blip r:embed="rId3" cstate="print"/>
          <a:srcRect r="72972" b="48479"/>
          <a:stretch>
            <a:fillRect/>
          </a:stretch>
        </p:blipFill>
        <p:spPr>
          <a:xfrm>
            <a:off x="8515350" y="2723872"/>
            <a:ext cx="3291840" cy="2709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3" y="63500"/>
            <a:ext cx="10572747" cy="1525270"/>
          </a:xfrm>
        </p:spPr>
        <p:txBody>
          <a:bodyPr>
            <a:normAutofit/>
          </a:bodyPr>
          <a:lstStyle/>
          <a:p>
            <a:r>
              <a:rPr lang="en-IN" sz="2400" b="1" dirty="0" smtClean="0"/>
              <a:t>Exercise 18</a:t>
            </a:r>
            <a:br>
              <a:rPr lang="en-IN" sz="2400" b="1" dirty="0" smtClean="0"/>
            </a:br>
            <a:r>
              <a:rPr lang="en-US" sz="2400" b="1" dirty="0" smtClean="0"/>
              <a:t>Create a </a:t>
            </a:r>
            <a:r>
              <a:rPr lang="en-US" sz="2400" b="1" dirty="0" err="1" smtClean="0"/>
              <a:t>Visualforce</a:t>
            </a:r>
            <a:r>
              <a:rPr lang="en-US" sz="2400" b="1" dirty="0" smtClean="0"/>
              <a:t> page that uses a custom controller to display a list of cases with the status of 'New'. The page</a:t>
            </a:r>
            <a:br>
              <a:rPr lang="en-US" sz="2400" b="1" dirty="0" smtClean="0"/>
            </a:br>
            <a:r>
              <a:rPr lang="en-US" sz="2400" b="1" dirty="0" smtClean="0"/>
              <a:t>must be named </a:t>
            </a:r>
            <a:r>
              <a:rPr lang="en-US" sz="2400" b="1" dirty="0" err="1" smtClean="0"/>
              <a:t>NewCaseList</a:t>
            </a:r>
            <a:endParaRPr lang="en-US" sz="2400" b="1" dirty="0"/>
          </a:p>
        </p:txBody>
      </p:sp>
      <p:pic>
        <p:nvPicPr>
          <p:cNvPr id="4" name="Picture 3" descr="18-1.JPG"/>
          <p:cNvPicPr>
            <a:picLocks noChangeAspect="1"/>
          </p:cNvPicPr>
          <p:nvPr/>
        </p:nvPicPr>
        <p:blipFill>
          <a:blip r:embed="rId2" cstate="print"/>
          <a:srcRect r="42190" b="52387"/>
          <a:stretch>
            <a:fillRect/>
          </a:stretch>
        </p:blipFill>
        <p:spPr>
          <a:xfrm>
            <a:off x="1062990" y="1741854"/>
            <a:ext cx="7040880" cy="249636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descr="18-2.JPG"/>
          <p:cNvPicPr>
            <a:picLocks noChangeAspect="1"/>
          </p:cNvPicPr>
          <p:nvPr/>
        </p:nvPicPr>
        <p:blipFill>
          <a:blip r:embed="rId3" cstate="print"/>
          <a:srcRect t="8680" r="64056" b="43610"/>
          <a:stretch>
            <a:fillRect/>
          </a:stretch>
        </p:blipFill>
        <p:spPr>
          <a:xfrm>
            <a:off x="1062990" y="4238218"/>
            <a:ext cx="7040880" cy="23042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18-3.JPG"/>
          <p:cNvPicPr>
            <a:picLocks noChangeAspect="1"/>
          </p:cNvPicPr>
          <p:nvPr/>
        </p:nvPicPr>
        <p:blipFill>
          <a:blip r:embed="rId4" cstate="print"/>
          <a:srcRect r="80761" b="82020"/>
          <a:stretch>
            <a:fillRect/>
          </a:stretch>
        </p:blipFill>
        <p:spPr>
          <a:xfrm>
            <a:off x="8801100" y="2990036"/>
            <a:ext cx="2343150" cy="1033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A141B3-83EB-4CDD-B0FC-32E8605E7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25853"/>
            <a:ext cx="12179300" cy="7205171"/>
          </a:xfrm>
          <a:prstGeom prst="rect">
            <a:avLst/>
          </a:prstGeom>
        </p:spPr>
      </p:pic>
    </p:spTree>
    <p:extLst>
      <p:ext uri="{BB962C8B-B14F-4D97-AF65-F5344CB8AC3E}">
        <p14:creationId xmlns:p14="http://schemas.microsoft.com/office/powerpoint/2010/main" xmlns="" val="509997493"/>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81850480"/>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1352078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D9887A-4A39-4E5F-A367-938EEAE14F8D}"/>
              </a:ext>
            </a:extLst>
          </p:cNvPr>
          <p:cNvSpPr>
            <a:spLocks noGrp="1"/>
          </p:cNvSpPr>
          <p:nvPr>
            <p:ph type="title"/>
          </p:nvPr>
        </p:nvSpPr>
        <p:spPr/>
        <p:txBody>
          <a:bodyPr>
            <a:normAutofit/>
          </a:bodyPr>
          <a:lstStyle/>
          <a:p>
            <a:r>
              <a:rPr lang="en-US" dirty="0" smtClean="0"/>
              <a:t>Travel Approval App</a:t>
            </a:r>
            <a:endParaRPr lang="en-US" dirty="0"/>
          </a:p>
        </p:txBody>
      </p:sp>
    </p:spTree>
    <p:extLst>
      <p:ext uri="{BB962C8B-B14F-4D97-AF65-F5344CB8AC3E}">
        <p14:creationId xmlns:p14="http://schemas.microsoft.com/office/powerpoint/2010/main" xmlns="" val="346672048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Title 1"/>
          <p:cNvSpPr txBox="1">
            <a:spLocks noGrp="1"/>
          </p:cNvSpPr>
          <p:nvPr>
            <p:ph type="title"/>
          </p:nvPr>
        </p:nvSpPr>
        <p:spPr>
          <a:xfrm>
            <a:off x="571503" y="534390"/>
            <a:ext cx="11045826" cy="1151075"/>
          </a:xfrm>
          <a:prstGeom prst="rect">
            <a:avLst/>
          </a:prstGeom>
        </p:spPr>
        <p:txBody>
          <a:bodyPr>
            <a:normAutofit fontScale="90000"/>
          </a:bodyPr>
          <a:lstStyle/>
          <a:p>
            <a:r>
              <a:rPr lang="en-US" sz="4400" b="1" dirty="0" smtClean="0">
                <a:solidFill>
                  <a:schemeClr val="accent1">
                    <a:lumMod val="60000"/>
                    <a:lumOff val="40000"/>
                  </a:schemeClr>
                </a:solidFill>
              </a:rPr>
              <a:t/>
            </a:r>
            <a:br>
              <a:rPr lang="en-US" sz="4400" b="1" dirty="0" smtClean="0">
                <a:solidFill>
                  <a:schemeClr val="accent1">
                    <a:lumMod val="60000"/>
                    <a:lumOff val="40000"/>
                  </a:schemeClr>
                </a:solidFill>
              </a:rPr>
            </a:br>
            <a:endParaRPr lang="en-US" sz="4400" b="1" dirty="0" smtClean="0">
              <a:solidFill>
                <a:schemeClr val="accent1">
                  <a:lumMod val="60000"/>
                  <a:lumOff val="40000"/>
                </a:schemeClr>
              </a:solidFill>
            </a:endParaRPr>
          </a:p>
        </p:txBody>
      </p:sp>
      <p:sp>
        <p:nvSpPr>
          <p:cNvPr id="19" name="TextBox 18"/>
          <p:cNvSpPr txBox="1"/>
          <p:nvPr/>
        </p:nvSpPr>
        <p:spPr>
          <a:xfrm>
            <a:off x="380010" y="356260"/>
            <a:ext cx="1043841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1C1C1C"/>
              </a:solidFill>
              <a:effectLst/>
              <a:uFillTx/>
              <a:latin typeface="+mj-lt"/>
              <a:ea typeface="+mj-ea"/>
              <a:cs typeface="+mj-cs"/>
              <a:sym typeface="Arial"/>
            </a:endParaRPr>
          </a:p>
        </p:txBody>
      </p:sp>
      <p:sp>
        <p:nvSpPr>
          <p:cNvPr id="20" name="TextBox 19"/>
          <p:cNvSpPr txBox="1"/>
          <p:nvPr/>
        </p:nvSpPr>
        <p:spPr>
          <a:xfrm>
            <a:off x="380010" y="356260"/>
            <a:ext cx="10177154"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3200" b="1" dirty="0" smtClean="0">
                <a:solidFill>
                  <a:schemeClr val="accent1">
                    <a:lumMod val="75000"/>
                  </a:schemeClr>
                </a:solidFill>
                <a:latin typeface="Salesforce Sans"/>
              </a:rPr>
              <a:t>INTRODUCTION OF TRAVEL APPROVAL APP</a:t>
            </a:r>
            <a:endParaRPr kumimoji="0" lang="en-US" sz="3200" b="0" i="0" u="none" strike="noStrike" cap="none" spc="0" normalizeH="0" baseline="0" dirty="0">
              <a:ln>
                <a:noFill/>
              </a:ln>
              <a:solidFill>
                <a:schemeClr val="accent1">
                  <a:lumMod val="75000"/>
                </a:schemeClr>
              </a:solidFill>
              <a:effectLst/>
              <a:uFillTx/>
              <a:latin typeface="+mj-lt"/>
              <a:ea typeface="+mj-ea"/>
              <a:cs typeface="+mj-cs"/>
              <a:sym typeface="Arial"/>
            </a:endParaRPr>
          </a:p>
        </p:txBody>
      </p:sp>
      <p:sp>
        <p:nvSpPr>
          <p:cNvPr id="21" name="TextBox 20"/>
          <p:cNvSpPr txBox="1"/>
          <p:nvPr/>
        </p:nvSpPr>
        <p:spPr>
          <a:xfrm>
            <a:off x="985652" y="1685464"/>
            <a:ext cx="9832769" cy="338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just">
              <a:buFont typeface="Arial" pitchFamily="34" charset="0"/>
              <a:buChar char="•"/>
            </a:pPr>
            <a:r>
              <a:rPr lang="en-US" sz="2000" dirty="0" smtClean="0">
                <a:latin typeface="Salesforce Sans"/>
              </a:rPr>
              <a:t> The </a:t>
            </a:r>
            <a:r>
              <a:rPr lang="en-US" sz="2000" dirty="0" smtClean="0">
                <a:latin typeface="Salesforce Sans"/>
              </a:rPr>
              <a:t>Salesforce Travel Approval App is a web-based application designed to streamline the </a:t>
            </a:r>
            <a:r>
              <a:rPr lang="en-US" sz="2000" dirty="0" smtClean="0">
                <a:latin typeface="Salesforce Sans"/>
              </a:rPr>
              <a:t>travel </a:t>
            </a:r>
            <a:r>
              <a:rPr lang="en-US" sz="2000" dirty="0" smtClean="0">
                <a:latin typeface="Salesforce Sans"/>
              </a:rPr>
              <a:t>approval process for </a:t>
            </a:r>
            <a:r>
              <a:rPr lang="en-US" sz="2000" dirty="0" smtClean="0">
                <a:latin typeface="Salesforce Sans"/>
              </a:rPr>
              <a:t>employees</a:t>
            </a:r>
          </a:p>
          <a:p>
            <a:pPr algn="just">
              <a:buFont typeface="Arial" pitchFamily="34" charset="0"/>
              <a:buChar char="•"/>
            </a:pPr>
            <a:endParaRPr lang="en-US" sz="2000" dirty="0" smtClean="0">
              <a:latin typeface="Salesforce Sans"/>
            </a:endParaRPr>
          </a:p>
          <a:p>
            <a:pPr algn="just">
              <a:buFont typeface="Arial" pitchFamily="34" charset="0"/>
              <a:buChar char="•"/>
            </a:pPr>
            <a:r>
              <a:rPr lang="en-US" sz="2000" dirty="0" smtClean="0">
                <a:latin typeface="Salesforce Sans"/>
              </a:rPr>
              <a:t> This </a:t>
            </a:r>
            <a:r>
              <a:rPr lang="en-US" sz="2000" dirty="0" smtClean="0">
                <a:latin typeface="Salesforce Sans"/>
              </a:rPr>
              <a:t>app is built on the Salesforce platform, which provides a robust and customizable framework for managing travel </a:t>
            </a:r>
            <a:r>
              <a:rPr lang="en-US" sz="2000" dirty="0" smtClean="0">
                <a:latin typeface="Salesforce Sans"/>
              </a:rPr>
              <a:t>requests</a:t>
            </a:r>
          </a:p>
          <a:p>
            <a:pPr algn="just">
              <a:buFont typeface="Arial" pitchFamily="34" charset="0"/>
              <a:buChar char="•"/>
            </a:pPr>
            <a:endParaRPr lang="en-US" sz="2000" dirty="0" smtClean="0">
              <a:latin typeface="Salesforce Sans"/>
            </a:endParaRPr>
          </a:p>
          <a:p>
            <a:pPr algn="just">
              <a:buFont typeface="Arial" pitchFamily="34" charset="0"/>
              <a:buChar char="•"/>
            </a:pPr>
            <a:r>
              <a:rPr kumimoji="0" lang="en-US" sz="2000" b="0" i="0" u="none" strike="noStrike" cap="none" spc="0" normalizeH="0" baseline="0" dirty="0" smtClean="0">
                <a:ln>
                  <a:noFill/>
                </a:ln>
                <a:solidFill>
                  <a:srgbClr val="1C1C1C"/>
                </a:solidFill>
                <a:effectLst/>
                <a:uFillTx/>
                <a:latin typeface="Salesforce Sans"/>
                <a:sym typeface="Arial"/>
              </a:rPr>
              <a:t> </a:t>
            </a:r>
            <a:r>
              <a:rPr lang="en-US" sz="2000" dirty="0" smtClean="0"/>
              <a:t>This </a:t>
            </a:r>
            <a:r>
              <a:rPr lang="en-US" sz="2000" dirty="0" smtClean="0"/>
              <a:t>project involves several components, including a custom object to track travel requests, a custom approval </a:t>
            </a:r>
            <a:r>
              <a:rPr lang="en-US" sz="2000" dirty="0" smtClean="0"/>
              <a:t>process, etc…</a:t>
            </a:r>
          </a:p>
          <a:p>
            <a:pPr algn="just">
              <a:buFont typeface="Arial" pitchFamily="34" charset="0"/>
              <a:buChar char="•"/>
            </a:pPr>
            <a:endParaRPr kumimoji="0" lang="en-US" sz="2000" b="0" i="0" u="none" strike="noStrike" cap="none" spc="0" normalizeH="0" baseline="0" dirty="0" smtClean="0">
              <a:ln>
                <a:noFill/>
              </a:ln>
              <a:solidFill>
                <a:srgbClr val="1C1C1C"/>
              </a:solidFill>
              <a:effectLst/>
              <a:uFillTx/>
              <a:latin typeface="Salesforce Sans"/>
              <a:sym typeface="Arial"/>
            </a:endParaRPr>
          </a:p>
          <a:p>
            <a:pPr algn="just">
              <a:buFont typeface="Arial" pitchFamily="34" charset="0"/>
              <a:buChar char="•"/>
            </a:pPr>
            <a:r>
              <a:rPr lang="en-US" sz="2000" dirty="0" smtClean="0"/>
              <a:t>  The </a:t>
            </a:r>
            <a:r>
              <a:rPr lang="en-US" sz="2000" dirty="0" smtClean="0"/>
              <a:t>travel approval</a:t>
            </a:r>
            <a:r>
              <a:rPr lang="en-US" sz="2000" dirty="0" smtClean="0"/>
              <a:t> app is the efficient </a:t>
            </a:r>
            <a:r>
              <a:rPr lang="en-US" sz="2000" dirty="0" smtClean="0"/>
              <a:t>way for employees to request and manage travel expenses</a:t>
            </a:r>
            <a:endParaRPr kumimoji="0" lang="en-US" sz="2000" b="0" i="0" u="none" strike="noStrike" cap="none" spc="0" normalizeH="0" baseline="0" dirty="0">
              <a:ln>
                <a:noFill/>
              </a:ln>
              <a:solidFill>
                <a:srgbClr val="1C1C1C"/>
              </a:solidFill>
              <a:effectLst/>
              <a:uFillTx/>
              <a:latin typeface="Salesforce Sans"/>
              <a:sym typeface="Arial"/>
            </a:endParaRPr>
          </a:p>
        </p:txBody>
      </p:sp>
    </p:spTree>
  </p:cSld>
  <p:clrMapOvr>
    <a:masterClrMapping/>
  </p:clrMapOvr>
  <mc:AlternateContent xmlns:mc="http://schemas.openxmlformats.org/markup-compatibility/2006">
    <mc:Choice xmlns:p14="http://schemas.microsoft.com/office/powerpoint/2010/main" xmlns="" Requires="p14">
      <p:transition spd="slow">
        <p:dissolv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
          </p:nvPr>
        </p:nvSpPr>
        <p:spPr>
          <a:xfrm>
            <a:off x="1187531" y="1698171"/>
            <a:ext cx="9476511" cy="4607626"/>
          </a:xfrm>
        </p:spPr>
        <p:txBody>
          <a:bodyPr>
            <a:normAutofit/>
          </a:bodyPr>
          <a:lstStyle/>
          <a:p>
            <a:pPr algn="just">
              <a:buFont typeface="Arial" pitchFamily="34" charset="0"/>
              <a:buChar char="•"/>
            </a:pPr>
            <a:r>
              <a:rPr lang="en-US" sz="2000" dirty="0" smtClean="0">
                <a:solidFill>
                  <a:schemeClr val="tx1"/>
                </a:solidFill>
              </a:rPr>
              <a:t> This </a:t>
            </a:r>
            <a:r>
              <a:rPr lang="en-US" sz="2000" dirty="0" smtClean="0">
                <a:solidFill>
                  <a:schemeClr val="tx1"/>
                </a:solidFill>
              </a:rPr>
              <a:t>project module focuses on the non-coding approach to modifying</a:t>
            </a:r>
            <a:br>
              <a:rPr lang="en-US" sz="2000" dirty="0" smtClean="0">
                <a:solidFill>
                  <a:schemeClr val="tx1"/>
                </a:solidFill>
              </a:rPr>
            </a:br>
            <a:r>
              <a:rPr lang="en-US" sz="2000" dirty="0" smtClean="0">
                <a:solidFill>
                  <a:schemeClr val="tx1"/>
                </a:solidFill>
              </a:rPr>
              <a:t>the user </a:t>
            </a:r>
            <a:r>
              <a:rPr lang="en-US" sz="2000" dirty="0" smtClean="0">
                <a:solidFill>
                  <a:schemeClr val="tx1"/>
                </a:solidFill>
              </a:rPr>
              <a:t>interface and customize </a:t>
            </a:r>
            <a:r>
              <a:rPr lang="en-US" sz="2000" dirty="0" smtClean="0">
                <a:solidFill>
                  <a:schemeClr val="tx1"/>
                </a:solidFill>
              </a:rPr>
              <a:t>an app that tracks company travel</a:t>
            </a:r>
            <a:r>
              <a:rPr lang="en-US" sz="2000" dirty="0" smtClean="0">
                <a:solidFill>
                  <a:schemeClr val="tx1"/>
                </a:solidFill>
              </a:rPr>
              <a:t>.</a:t>
            </a:r>
          </a:p>
          <a:p>
            <a:pPr>
              <a:buFont typeface="Arial" pitchFamily="34" charset="0"/>
              <a:buChar char="•"/>
            </a:pPr>
            <a:endParaRPr lang="en-US" sz="2000" dirty="0" smtClean="0">
              <a:solidFill>
                <a:schemeClr val="tx1"/>
              </a:solidFill>
            </a:endParaRPr>
          </a:p>
          <a:p>
            <a:pPr>
              <a:buFont typeface="Arial" pitchFamily="34" charset="0"/>
              <a:buChar char="•"/>
            </a:pPr>
            <a:r>
              <a:rPr lang="en-US" sz="2000" dirty="0" smtClean="0">
                <a:solidFill>
                  <a:schemeClr val="tx1"/>
                </a:solidFill>
              </a:rPr>
              <a:t> Create </a:t>
            </a:r>
          </a:p>
          <a:p>
            <a:pPr lvl="1">
              <a:buNone/>
            </a:pPr>
            <a:r>
              <a:rPr lang="en-US" sz="2000" dirty="0" smtClean="0">
                <a:solidFill>
                  <a:schemeClr val="tx1"/>
                </a:solidFill>
              </a:rPr>
              <a:t>	</a:t>
            </a:r>
            <a:r>
              <a:rPr lang="en-US" sz="2000" dirty="0" smtClean="0">
                <a:solidFill>
                  <a:schemeClr val="tx1"/>
                </a:solidFill>
              </a:rPr>
              <a:t>	Custom App</a:t>
            </a:r>
          </a:p>
          <a:p>
            <a:pPr lvl="1">
              <a:buNone/>
            </a:pPr>
            <a:r>
              <a:rPr lang="en-US" sz="2000" dirty="0" smtClean="0">
                <a:solidFill>
                  <a:schemeClr val="tx1"/>
                </a:solidFill>
              </a:rPr>
              <a:t>	</a:t>
            </a:r>
            <a:r>
              <a:rPr lang="en-US" sz="2000" dirty="0" smtClean="0">
                <a:solidFill>
                  <a:schemeClr val="tx1"/>
                </a:solidFill>
              </a:rPr>
              <a:t>	Objects</a:t>
            </a:r>
          </a:p>
          <a:p>
            <a:pPr lvl="1">
              <a:buNone/>
            </a:pPr>
            <a:r>
              <a:rPr lang="en-US" sz="2000" dirty="0" smtClean="0">
                <a:solidFill>
                  <a:schemeClr val="tx1"/>
                </a:solidFill>
              </a:rPr>
              <a:t>	</a:t>
            </a:r>
            <a:r>
              <a:rPr lang="en-US" sz="2000" dirty="0" smtClean="0">
                <a:solidFill>
                  <a:schemeClr val="tx1"/>
                </a:solidFill>
              </a:rPr>
              <a:t>	Fields </a:t>
            </a:r>
            <a:r>
              <a:rPr lang="en-US" sz="2000" dirty="0" smtClean="0">
                <a:solidFill>
                  <a:schemeClr val="tx1"/>
                </a:solidFill>
              </a:rPr>
              <a:t>&amp; </a:t>
            </a:r>
            <a:r>
              <a:rPr lang="en-US" sz="2000" dirty="0" smtClean="0">
                <a:solidFill>
                  <a:schemeClr val="tx1"/>
                </a:solidFill>
              </a:rPr>
              <a:t>Relationships</a:t>
            </a:r>
          </a:p>
          <a:p>
            <a:pPr lvl="1">
              <a:buNone/>
            </a:pPr>
            <a:endParaRPr lang="en-US" sz="2000" dirty="0" smtClean="0">
              <a:solidFill>
                <a:schemeClr val="tx1"/>
              </a:solidFill>
            </a:endParaRPr>
          </a:p>
          <a:p>
            <a:pPr lvl="1"/>
            <a:r>
              <a:rPr lang="en-US" sz="2000" dirty="0" smtClean="0">
                <a:solidFill>
                  <a:schemeClr val="tx1"/>
                </a:solidFill>
              </a:rPr>
              <a:t>Customize </a:t>
            </a:r>
            <a:r>
              <a:rPr lang="en-US" sz="2000" dirty="0" smtClean="0">
                <a:solidFill>
                  <a:schemeClr val="tx1"/>
                </a:solidFill>
              </a:rPr>
              <a:t>the App </a:t>
            </a:r>
            <a:r>
              <a:rPr lang="en-US" sz="2000" dirty="0" smtClean="0">
                <a:solidFill>
                  <a:schemeClr val="tx1"/>
                </a:solidFill>
              </a:rPr>
              <a:t>using declarative tools</a:t>
            </a:r>
            <a:r>
              <a:rPr lang="en-US" sz="2000" dirty="0" smtClean="0">
                <a:solidFill>
                  <a:schemeClr val="tx1"/>
                </a:solidFill>
              </a:rPr>
              <a:t/>
            </a:r>
            <a:br>
              <a:rPr lang="en-US" sz="2000" dirty="0" smtClean="0">
                <a:solidFill>
                  <a:schemeClr val="tx1"/>
                </a:solidFill>
              </a:rPr>
            </a:br>
            <a:endParaRPr lang="en-US" sz="2000" dirty="0" smtClean="0">
              <a:solidFill>
                <a:schemeClr val="tx1"/>
              </a:solidFill>
            </a:endParaRPr>
          </a:p>
          <a:p>
            <a:endParaRPr lang="en-US" sz="2400" dirty="0">
              <a:solidFill>
                <a:schemeClr val="tx1"/>
              </a:solidFill>
            </a:endParaRPr>
          </a:p>
        </p:txBody>
      </p:sp>
      <p:sp>
        <p:nvSpPr>
          <p:cNvPr id="3" name="Title 2"/>
          <p:cNvSpPr>
            <a:spLocks noGrp="1"/>
          </p:cNvSpPr>
          <p:nvPr>
            <p:ph type="title"/>
          </p:nvPr>
        </p:nvSpPr>
        <p:spPr/>
        <p:txBody>
          <a:bodyPr>
            <a:normAutofit/>
          </a:bodyPr>
          <a:lstStyle/>
          <a:p>
            <a:pPr algn="ctr"/>
            <a:r>
              <a:rPr lang="en-US" sz="3200" b="1" dirty="0" smtClean="0"/>
              <a:t>MODULE 1</a:t>
            </a:r>
            <a:endParaRPr lang="en-US" sz="3200" b="1"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lesforce PPT Template - 2017 ">
  <a:themeElements>
    <a:clrScheme name="Salesforce PPT Template - 2017 ">
      <a:dk1>
        <a:srgbClr val="1C1C1C"/>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lesforce PPT Template - 2017 ">
  <a:themeElements>
    <a:clrScheme name="Salesforce PPT Template - 2017 ">
      <a:dk1>
        <a:srgbClr val="000000"/>
      </a:dk1>
      <a:lt1>
        <a:srgbClr val="FFFFFF"/>
      </a:lt1>
      <a:dk2>
        <a:srgbClr val="A7A7A7"/>
      </a:dk2>
      <a:lt2>
        <a:srgbClr val="535353"/>
      </a:lt2>
      <a:accent1>
        <a:srgbClr val="00A1E0"/>
      </a:accent1>
      <a:accent2>
        <a:srgbClr val="7C868D"/>
      </a:accent2>
      <a:accent3>
        <a:srgbClr val="00B2A9"/>
      </a:accent3>
      <a:accent4>
        <a:srgbClr val="963CBD"/>
      </a:accent4>
      <a:accent5>
        <a:srgbClr val="ED8B00"/>
      </a:accent5>
      <a:accent6>
        <a:srgbClr val="FFC72C"/>
      </a:accent6>
      <a:hlink>
        <a:srgbClr val="0000FF"/>
      </a:hlink>
      <a:folHlink>
        <a:srgbClr val="FF00FF"/>
      </a:folHlink>
    </a:clrScheme>
    <a:fontScheme name="Salesforce PPT Template - 2017 ">
      <a:majorFont>
        <a:latin typeface="Arial"/>
        <a:ea typeface="Arial"/>
        <a:cs typeface="Arial"/>
      </a:majorFont>
      <a:minorFont>
        <a:latin typeface="Helvetica"/>
        <a:ea typeface="Helvetica"/>
        <a:cs typeface="Helvetica"/>
      </a:minorFont>
    </a:fontScheme>
    <a:fmtScheme name="Salesforce PPT Template - 2017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1C1C1C"/>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2147</TotalTime>
  <Words>633</Words>
  <Application>Microsoft Office PowerPoint</Application>
  <PresentationFormat>Custom</PresentationFormat>
  <Paragraphs>121</Paragraphs>
  <Slides>61</Slides>
  <Notes>4</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Salesforce PPT Template - 2017 </vt:lpstr>
      <vt:lpstr>Capstone Project Report  On “Travel Approval App” </vt:lpstr>
      <vt:lpstr>Contents</vt:lpstr>
      <vt:lpstr>WHAT IS SALESFORCE ?</vt:lpstr>
      <vt:lpstr>What is a Customer Relationship Management (CRM) System?</vt:lpstr>
      <vt:lpstr>Salesforce Clouds</vt:lpstr>
      <vt:lpstr>Slide 6</vt:lpstr>
      <vt:lpstr>Travel Approval App</vt:lpstr>
      <vt:lpstr> </vt:lpstr>
      <vt:lpstr>MODULE 1</vt:lpstr>
      <vt:lpstr>Creating Lightning Travel App</vt:lpstr>
      <vt:lpstr>Custom object Department and Creating custom fields in Department object</vt:lpstr>
      <vt:lpstr>Field dependency in department object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 in Bulk Data Load Jobs</vt:lpstr>
      <vt:lpstr>Creating Expense Item custom object and Custom fields in Expense Item object</vt:lpstr>
      <vt:lpstr>Creating User with system admin license and add that user as your manager</vt:lpstr>
      <vt:lpstr>Customize the Travel Approval Default search layout</vt:lpstr>
      <vt:lpstr>Select fields to display in the Travel Approval “All” List view</vt:lpstr>
      <vt:lpstr>Customizing page layout</vt:lpstr>
      <vt:lpstr>Test the app</vt:lpstr>
      <vt:lpstr>MODULE 2</vt:lpstr>
      <vt:lpstr>Validation Rule that trip end date always &gt;= start date</vt:lpstr>
      <vt:lpstr>Creating Static Resource with name StatusImages</vt:lpstr>
      <vt:lpstr>Create a Record – Triggered Flow</vt:lpstr>
      <vt:lpstr>And add Decision element to flow</vt:lpstr>
      <vt:lpstr>Finally, the flow looks as shown</vt:lpstr>
      <vt:lpstr>Creating an Approval Process to send travel approvals to manager or travel coordinator</vt:lpstr>
      <vt:lpstr>Final Approval Action and Final Rejection Action</vt:lpstr>
      <vt:lpstr>Approval History </vt:lpstr>
      <vt:lpstr>Using Data import wizard to import travel approval records , later the Records imported successfully</vt:lpstr>
      <vt:lpstr>Dashboard</vt:lpstr>
      <vt:lpstr>MODULE 3</vt:lpstr>
      <vt:lpstr>Exercise - 01 Creating Code Playground Lightning App with Lead, Account, Contact, Opportunity, Case to navigation profile as system admin. </vt:lpstr>
      <vt:lpstr>Creating custom object Customer and add related fields</vt:lpstr>
      <vt:lpstr>Creating custom object Billing and add related fields</vt:lpstr>
      <vt:lpstr>Exercise - 02 1.Define a String Variable &amp; use string method ‘endsWith’ to display the output.  By clicking oh Debug and select open Anonymous window</vt:lpstr>
      <vt:lpstr>2. Define 2 Date type variables, use Date method today() &amp; addDays(30) to display the output</vt:lpstr>
      <vt:lpstr>3. Display the output of an Integer variable from string ‘10’ and then add 20 to it.</vt:lpstr>
      <vt:lpstr>4. Define a String Variable &amp; use string method length() to display the output</vt:lpstr>
      <vt:lpstr>5. Define a List of integer and display the output using add(), get(), set(), clear(), methods.</vt:lpstr>
      <vt:lpstr>Use Execute Anonymous to define and execute the following code to display the value of x = 0 to 9.</vt:lpstr>
      <vt:lpstr>Exercise 3 Answer the following in True or False:  Integer myunlucklyNumber = 7;  Integer myluckyNumber = 15;  myluckyNumber != myunlucklyNumber + 8.</vt:lpstr>
      <vt:lpstr>Exercise 4 Answer the following in True Or False:  Boolean isFalse = false;  Boolean isTrue = true;</vt:lpstr>
      <vt:lpstr>Exercise 5 Answer the following in True Or False: Date tomorrow = Date.today().addDays(1);  Date today = Date.today();  today != tomorrow</vt:lpstr>
      <vt:lpstr>Exercise 6 Write a program and execute to demo the use of “If..else if...else”</vt:lpstr>
      <vt:lpstr>Exercise 7 Write a program to execute and demo the use of “Apex – for Loop”</vt:lpstr>
      <vt:lpstr>Exercise 8  Write a Class to demo the use of Constants in Apex</vt:lpstr>
      <vt:lpstr>Exercise 9 Write a Class to demo the use of Interface in Apex</vt:lpstr>
      <vt:lpstr>Exercise 10 Demo on DML Insert Operation Using Database methods  1.Insert a Customer Record First using simple DML Statement</vt:lpstr>
      <vt:lpstr>2. Insert Billing record using Database methods Here use record id to insert customer</vt:lpstr>
      <vt:lpstr>Exercise 11 Write and execute SOQL queries from Developer Console  Display ID, Amount, Stage, Account Name, Account Industry, Account Website  From Opportunity  AND “Account Annual Revenue &gt; 5000” Add a Where Clause “Account Industry = Energy” </vt:lpstr>
      <vt:lpstr>Exercise 12 Write an Apex Trigger, Name = CustomerTrigger.  Create a Billing Record when on Customer Object the 'Status' field changes to Active from Inactive. Billing “Status” must be: Paid, Amount Paid = 1000000  Perform the DML on a List.</vt:lpstr>
      <vt:lpstr>Exercise 13 Write a Test Class for CustomerTrigger.  Create the Data for the Customer custom Object  Use Test.startTest() &amp; Test.stopTest().  Use assert statement to validate the output,  Test Class must have full code coverage.</vt:lpstr>
      <vt:lpstr>Exercise 14 Apex Trigger, Name = DisqualifyTestLeads</vt:lpstr>
      <vt:lpstr>Exercise 15 Write a Test Class for DisqualifyTestLeads.</vt:lpstr>
      <vt:lpstr>Exercise 16 Create a Visualforce page which displays Opportunity fields as output fields.</vt:lpstr>
      <vt:lpstr>Exercise 17 Create a Visualforce page which shows a list of Accounts linked to their record pages</vt:lpstr>
      <vt:lpstr>Exercise 18 Create a Visualforce page that uses a custom controller to display a list of cases with the status of 'New'. The page must be named NewCaseList</vt:lpstr>
      <vt:lpstr>Slide 60</vt:lpstr>
      <vt:lpstr>Slide 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Mills</dc:creator>
  <cp:lastModifiedBy>kishor pollai</cp:lastModifiedBy>
  <cp:revision>185</cp:revision>
  <dcterms:modified xsi:type="dcterms:W3CDTF">2023-02-25T08:04:43Z</dcterms:modified>
</cp:coreProperties>
</file>